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54a197ecf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02733d7c54ce8"/>
  </p:sldMasterIdLst>
  <p:sldIdLst>
    <p:sldId xmlns:r="http://schemas.openxmlformats.org/officeDocument/2006/relationships" id="256" r:id="R2026378780314fc8"/>
    <p:sldId xmlns:r="http://schemas.openxmlformats.org/officeDocument/2006/relationships" id="257" r:id="R7592cd98d8cd4149"/>
    <p:sldId xmlns:r="http://schemas.openxmlformats.org/officeDocument/2006/relationships" id="258" r:id="Rb5151cda5f064345"/>
    <p:sldId xmlns:r="http://schemas.openxmlformats.org/officeDocument/2006/relationships" id="259" r:id="R5a81a772b2554c7d"/>
    <p:sldId xmlns:r="http://schemas.openxmlformats.org/officeDocument/2006/relationships" id="260" r:id="R8c629b4d662445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02733d7c54ce8" /><Relationship Type="http://schemas.openxmlformats.org/officeDocument/2006/relationships/slide" Target="/ppt/slides/slide1.xml" Id="R2026378780314fc8" /><Relationship Type="http://schemas.openxmlformats.org/officeDocument/2006/relationships/slide" Target="/ppt/slides/slide2.xml" Id="R7592cd98d8cd4149" /><Relationship Type="http://schemas.openxmlformats.org/officeDocument/2006/relationships/slide" Target="/ppt/slides/slide3.xml" Id="Rb5151cda5f064345" /><Relationship Type="http://schemas.openxmlformats.org/officeDocument/2006/relationships/slide" Target="/ppt/slides/slide4.xml" Id="R5a81a772b2554c7d" /><Relationship Type="http://schemas.openxmlformats.org/officeDocument/2006/relationships/slide" Target="/ppt/slides/slide5.xml" Id="R8c629b4d662445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3ce42eb0e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b82eb734b4f6d" /><Relationship Type="http://schemas.openxmlformats.org/officeDocument/2006/relationships/theme" Target="/ppt/slideMasters/theme/theme1.xml" Id="R9b23de52c92949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b82eb734b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bde65ac114a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ac39ca02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2539abb6f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a4efd5bf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98d64cc07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FREMSKRIDT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FREMSKRIDT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FREMSKRIDT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FREMSKRIDT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FREMSKRIDT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FREMSKRIDT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995 189 801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FREMSKRIDT 10 AS</a:t>
            </a:r>
          </a:p>
        </p:txBody>
      </p:sp>
    </p:spTree>
  </p:cSld>
  <p:clrMapOvr>
    <a:masterClrMapping xmlns:a="http://schemas.openxmlformats.org/drawingml/2006/main"/>
  </p:clrMapOvr>
</p:sld>
</file>