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b20260880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145d9c6d7b4b69"/>
  </p:sldMasterIdLst>
  <p:sldIdLst>
    <p:sldId xmlns:r="http://schemas.openxmlformats.org/officeDocument/2006/relationships" id="256" r:id="Rde05a4dda27c4101"/>
    <p:sldId xmlns:r="http://schemas.openxmlformats.org/officeDocument/2006/relationships" id="257" r:id="R461b90d1ccc34bca"/>
    <p:sldId xmlns:r="http://schemas.openxmlformats.org/officeDocument/2006/relationships" id="258" r:id="Rf5c6a36b615840b5"/>
    <p:sldId xmlns:r="http://schemas.openxmlformats.org/officeDocument/2006/relationships" id="259" r:id="R9326eb9a79484ffd"/>
    <p:sldId xmlns:r="http://schemas.openxmlformats.org/officeDocument/2006/relationships" id="260" r:id="R58f78a0428d945ea"/>
    <p:sldId xmlns:r="http://schemas.openxmlformats.org/officeDocument/2006/relationships" id="261" r:id="Re7589592794b4180"/>
    <p:sldId xmlns:r="http://schemas.openxmlformats.org/officeDocument/2006/relationships" id="262" r:id="R13a321688876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45d9c6d7b4b69" /><Relationship Type="http://schemas.openxmlformats.org/officeDocument/2006/relationships/slide" Target="/ppt/slides/slide1.xml" Id="Rde05a4dda27c4101" /><Relationship Type="http://schemas.openxmlformats.org/officeDocument/2006/relationships/slide" Target="/ppt/slides/slide2.xml" Id="R461b90d1ccc34bca" /><Relationship Type="http://schemas.openxmlformats.org/officeDocument/2006/relationships/slide" Target="/ppt/slides/slide3.xml" Id="Rf5c6a36b615840b5" /><Relationship Type="http://schemas.openxmlformats.org/officeDocument/2006/relationships/slide" Target="/ppt/slides/slide4.xml" Id="R9326eb9a79484ffd" /><Relationship Type="http://schemas.openxmlformats.org/officeDocument/2006/relationships/slide" Target="/ppt/slides/slide5.xml" Id="R58f78a0428d945ea" /><Relationship Type="http://schemas.openxmlformats.org/officeDocument/2006/relationships/slide" Target="/ppt/slides/slide6.xml" Id="Re7589592794b4180" /><Relationship Type="http://schemas.openxmlformats.org/officeDocument/2006/relationships/slide" Target="/ppt/slides/slide7.xml" Id="R13a321688876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3eb2b2439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bad809048435b" /><Relationship Type="http://schemas.openxmlformats.org/officeDocument/2006/relationships/theme" Target="/ppt/slideMasters/theme/theme1.xml" Id="Ra46cbd3dafc4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bad809048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588257dc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863d4c48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9cdf7e198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e8fd9c3b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d5a0f854e41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0b7746044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3216743ea4f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−4 464 966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5 763 497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8 975 484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raymond@ips.as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995 189 348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 HOLDING AS</a:t>
            </a:r>
          </a:p>
        </p:txBody>
      </p:sp>
    </p:spTree>
  </p:cSld>
  <p:clrMapOvr>
    <a:masterClrMapping xmlns:a="http://schemas.openxmlformats.org/drawingml/2006/main"/>
  </p:clrMapOvr>
</p:sld>
</file>