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9c28f67d264d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12cf859cee418d"/>
  </p:sldMasterIdLst>
  <p:sldIdLst>
    <p:sldId xmlns:r="http://schemas.openxmlformats.org/officeDocument/2006/relationships" id="256" r:id="Raef0983986004fd5"/>
    <p:sldId xmlns:r="http://schemas.openxmlformats.org/officeDocument/2006/relationships" id="257" r:id="Rc3acadaceaf74e66"/>
    <p:sldId xmlns:r="http://schemas.openxmlformats.org/officeDocument/2006/relationships" id="258" r:id="R93045166cbf44d5d"/>
    <p:sldId xmlns:r="http://schemas.openxmlformats.org/officeDocument/2006/relationships" id="259" r:id="Ra5a6749949b544bb"/>
    <p:sldId xmlns:r="http://schemas.openxmlformats.org/officeDocument/2006/relationships" id="260" r:id="Rf7fbef8a43384868"/>
    <p:sldId xmlns:r="http://schemas.openxmlformats.org/officeDocument/2006/relationships" id="261" r:id="Rdea883438b9d4b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12cf859cee418d" /><Relationship Type="http://schemas.openxmlformats.org/officeDocument/2006/relationships/slide" Target="/ppt/slides/slide1.xml" Id="Raef0983986004fd5" /><Relationship Type="http://schemas.openxmlformats.org/officeDocument/2006/relationships/slide" Target="/ppt/slides/slide2.xml" Id="Rc3acadaceaf74e66" /><Relationship Type="http://schemas.openxmlformats.org/officeDocument/2006/relationships/slide" Target="/ppt/slides/slide3.xml" Id="R93045166cbf44d5d" /><Relationship Type="http://schemas.openxmlformats.org/officeDocument/2006/relationships/slide" Target="/ppt/slides/slide4.xml" Id="Ra5a6749949b544bb" /><Relationship Type="http://schemas.openxmlformats.org/officeDocument/2006/relationships/slide" Target="/ppt/slides/slide5.xml" Id="Rf7fbef8a43384868" /><Relationship Type="http://schemas.openxmlformats.org/officeDocument/2006/relationships/slide" Target="/ppt/slides/slide6.xml" Id="Rdea883438b9d4b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0482ef362d45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159fd6201e43b4" /><Relationship Type="http://schemas.openxmlformats.org/officeDocument/2006/relationships/theme" Target="/ppt/slideMasters/theme/theme1.xml" Id="R944347a5f39b49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159fd6201e43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ab160f776e4a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40962beb8945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e00f0f2f1742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e35f31957545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f8b4ebca0d48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336614339744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OA TRADING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OA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OA TRADING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OA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OA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OA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BØE ODD ARNE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BØE INGHILD OLAUG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OA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995 178 338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OA TRADING AS</a:t>
            </a:r>
          </a:p>
        </p:txBody>
      </p:sp>
    </p:spTree>
  </p:cSld>
  <p:clrMapOvr>
    <a:masterClrMapping xmlns:a="http://schemas.openxmlformats.org/drawingml/2006/main"/>
  </p:clrMapOvr>
</p:sld>
</file>