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3010ee5a2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7b3f2bdc174585"/>
  </p:sldMasterIdLst>
  <p:sldIdLst>
    <p:sldId xmlns:r="http://schemas.openxmlformats.org/officeDocument/2006/relationships" id="256" r:id="R3628975699ca4ac2"/>
    <p:sldId xmlns:r="http://schemas.openxmlformats.org/officeDocument/2006/relationships" id="257" r:id="Rb74f9d7e97214919"/>
    <p:sldId xmlns:r="http://schemas.openxmlformats.org/officeDocument/2006/relationships" id="258" r:id="R91d93c07967346f6"/>
    <p:sldId xmlns:r="http://schemas.openxmlformats.org/officeDocument/2006/relationships" id="259" r:id="Re0e985ef917e47b0"/>
    <p:sldId xmlns:r="http://schemas.openxmlformats.org/officeDocument/2006/relationships" id="260" r:id="R93f86854228f4ff6"/>
    <p:sldId xmlns:r="http://schemas.openxmlformats.org/officeDocument/2006/relationships" id="261" r:id="R7a843b73e43a4cb0"/>
    <p:sldId xmlns:r="http://schemas.openxmlformats.org/officeDocument/2006/relationships" id="262" r:id="R228da505bc9442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b3f2bdc174585" /><Relationship Type="http://schemas.openxmlformats.org/officeDocument/2006/relationships/slide" Target="/ppt/slides/slide1.xml" Id="R3628975699ca4ac2" /><Relationship Type="http://schemas.openxmlformats.org/officeDocument/2006/relationships/slide" Target="/ppt/slides/slide2.xml" Id="Rb74f9d7e97214919" /><Relationship Type="http://schemas.openxmlformats.org/officeDocument/2006/relationships/slide" Target="/ppt/slides/slide3.xml" Id="R91d93c07967346f6" /><Relationship Type="http://schemas.openxmlformats.org/officeDocument/2006/relationships/slide" Target="/ppt/slides/slide4.xml" Id="Re0e985ef917e47b0" /><Relationship Type="http://schemas.openxmlformats.org/officeDocument/2006/relationships/slide" Target="/ppt/slides/slide5.xml" Id="R93f86854228f4ff6" /><Relationship Type="http://schemas.openxmlformats.org/officeDocument/2006/relationships/slide" Target="/ppt/slides/slide6.xml" Id="R7a843b73e43a4cb0" /><Relationship Type="http://schemas.openxmlformats.org/officeDocument/2006/relationships/slide" Target="/ppt/slides/slide7.xml" Id="R228da505bc9442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d660eadda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2a66fe0f64a74" /><Relationship Type="http://schemas.openxmlformats.org/officeDocument/2006/relationships/theme" Target="/ppt/slideMasters/theme/theme1.xml" Id="R12327833482d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12a66fe0f64a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8c6bfe87141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c3087ad2c4e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c62788d3146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442dad292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93ad786af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814fa4cf2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b6732c72f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BSS BYGGESERVICE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BSS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BSS BYGGESERVICE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BSS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BSS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BSS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9 448 015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1 827 484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BSS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KICA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STØVERN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FABIOL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BSS 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995 172 194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BSS BYGGESERVICE AS</a:t>
            </a:r>
          </a:p>
        </p:txBody>
      </p:sp>
    </p:spTree>
  </p:cSld>
  <p:clrMapOvr>
    <a:masterClrMapping xmlns:a="http://schemas.openxmlformats.org/drawingml/2006/main"/>
  </p:clrMapOvr>
</p:sld>
</file>