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306b454da4e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79837a23404d32"/>
  </p:sldMasterIdLst>
  <p:sldIdLst>
    <p:sldId xmlns:r="http://schemas.openxmlformats.org/officeDocument/2006/relationships" id="256" r:id="R9f058d7e89c74a93"/>
    <p:sldId xmlns:r="http://schemas.openxmlformats.org/officeDocument/2006/relationships" id="257" r:id="R09bcadc607be4c89"/>
    <p:sldId xmlns:r="http://schemas.openxmlformats.org/officeDocument/2006/relationships" id="258" r:id="R76f8cd80528d409b"/>
    <p:sldId xmlns:r="http://schemas.openxmlformats.org/officeDocument/2006/relationships" id="259" r:id="R0c33ec4df2ab48bd"/>
    <p:sldId xmlns:r="http://schemas.openxmlformats.org/officeDocument/2006/relationships" id="260" r:id="R5092e907a2f145bf"/>
    <p:sldId xmlns:r="http://schemas.openxmlformats.org/officeDocument/2006/relationships" id="261" r:id="Rcb172ce084264c0d"/>
    <p:sldId xmlns:r="http://schemas.openxmlformats.org/officeDocument/2006/relationships" id="262" r:id="R7229b58dc982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9837a23404d32" /><Relationship Type="http://schemas.openxmlformats.org/officeDocument/2006/relationships/slide" Target="/ppt/slides/slide1.xml" Id="R9f058d7e89c74a93" /><Relationship Type="http://schemas.openxmlformats.org/officeDocument/2006/relationships/slide" Target="/ppt/slides/slide2.xml" Id="R09bcadc607be4c89" /><Relationship Type="http://schemas.openxmlformats.org/officeDocument/2006/relationships/slide" Target="/ppt/slides/slide3.xml" Id="R76f8cd80528d409b" /><Relationship Type="http://schemas.openxmlformats.org/officeDocument/2006/relationships/slide" Target="/ppt/slides/slide4.xml" Id="R0c33ec4df2ab48bd" /><Relationship Type="http://schemas.openxmlformats.org/officeDocument/2006/relationships/slide" Target="/ppt/slides/slide5.xml" Id="R5092e907a2f145bf" /><Relationship Type="http://schemas.openxmlformats.org/officeDocument/2006/relationships/slide" Target="/ppt/slides/slide6.xml" Id="Rcb172ce084264c0d" /><Relationship Type="http://schemas.openxmlformats.org/officeDocument/2006/relationships/slide" Target="/ppt/slides/slide7.xml" Id="R7229b58dc982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0943894c643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3597d9d5e4056" /><Relationship Type="http://schemas.openxmlformats.org/officeDocument/2006/relationships/theme" Target="/ppt/slideMasters/theme/theme1.xml" Id="R14f9d519eab141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3597d9d5e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bbbacf26543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c7dfadf49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8d4363142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61215f174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c55c5c8f544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35f04b83a4e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781f06606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STOLT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STOLT PROSJEKT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384 257 514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47 122 034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29 014 895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112 778 925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476 416 178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MASIV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GØY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HEKATO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Folkvordveien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995 169 088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