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315b40df00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72c86c2a1744ac"/>
  </p:sldMasterIdLst>
  <p:sldIdLst>
    <p:sldId xmlns:r="http://schemas.openxmlformats.org/officeDocument/2006/relationships" id="256" r:id="Rd6311a7351bf4cd8"/>
    <p:sldId xmlns:r="http://schemas.openxmlformats.org/officeDocument/2006/relationships" id="257" r:id="R7b4625f075ac402e"/>
    <p:sldId xmlns:r="http://schemas.openxmlformats.org/officeDocument/2006/relationships" id="258" r:id="R5d16a71434d240e7"/>
    <p:sldId xmlns:r="http://schemas.openxmlformats.org/officeDocument/2006/relationships" id="259" r:id="R23066baaeb434022"/>
    <p:sldId xmlns:r="http://schemas.openxmlformats.org/officeDocument/2006/relationships" id="260" r:id="R31d5d9a947424da3"/>
    <p:sldId xmlns:r="http://schemas.openxmlformats.org/officeDocument/2006/relationships" id="261" r:id="R750bbc63f74e430a"/>
    <p:sldId xmlns:r="http://schemas.openxmlformats.org/officeDocument/2006/relationships" id="262" r:id="R9d97e6c0693245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2c86c2a1744ac" /><Relationship Type="http://schemas.openxmlformats.org/officeDocument/2006/relationships/slide" Target="/ppt/slides/slide1.xml" Id="Rd6311a7351bf4cd8" /><Relationship Type="http://schemas.openxmlformats.org/officeDocument/2006/relationships/slide" Target="/ppt/slides/slide2.xml" Id="R7b4625f075ac402e" /><Relationship Type="http://schemas.openxmlformats.org/officeDocument/2006/relationships/slide" Target="/ppt/slides/slide3.xml" Id="R5d16a71434d240e7" /><Relationship Type="http://schemas.openxmlformats.org/officeDocument/2006/relationships/slide" Target="/ppt/slides/slide4.xml" Id="R23066baaeb434022" /><Relationship Type="http://schemas.openxmlformats.org/officeDocument/2006/relationships/slide" Target="/ppt/slides/slide5.xml" Id="R31d5d9a947424da3" /><Relationship Type="http://schemas.openxmlformats.org/officeDocument/2006/relationships/slide" Target="/ppt/slides/slide6.xml" Id="R750bbc63f74e430a" /><Relationship Type="http://schemas.openxmlformats.org/officeDocument/2006/relationships/slide" Target="/ppt/slides/slide7.xml" Id="R9d97e6c0693245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bd21267c164b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3fc19284f4b13" /><Relationship Type="http://schemas.openxmlformats.org/officeDocument/2006/relationships/theme" Target="/ppt/slideMasters/theme/theme1.xml" Id="R1ee3e40b1381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23fc19284f4b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9ffc1e7d549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60aa0b7a843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f5117750f49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d39e0ddc2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4703433d748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c8157ab5b45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9220ecc884d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RUTHOL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RUTHOL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RUTHOL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RUTHOL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RUTHOL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RUTHOL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538 153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329 581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348 721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RUTHOL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RUTHOL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RUTHOL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995 164 574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RUTHOL AS</a:t>
            </a:r>
          </a:p>
        </p:txBody>
      </p:sp>
    </p:spTree>
  </p:cSld>
  <p:clrMapOvr>
    <a:masterClrMapping xmlns:a="http://schemas.openxmlformats.org/drawingml/2006/main"/>
  </p:clrMapOvr>
</p:sld>
</file>