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8676e5f27b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1c9522e75422d"/>
  </p:sldMasterIdLst>
  <p:sldIdLst>
    <p:sldId xmlns:r="http://schemas.openxmlformats.org/officeDocument/2006/relationships" id="256" r:id="R7d66705987c14fd4"/>
    <p:sldId xmlns:r="http://schemas.openxmlformats.org/officeDocument/2006/relationships" id="257" r:id="R88503bf98403478b"/>
    <p:sldId xmlns:r="http://schemas.openxmlformats.org/officeDocument/2006/relationships" id="258" r:id="Ra05f9f6063304bda"/>
    <p:sldId xmlns:r="http://schemas.openxmlformats.org/officeDocument/2006/relationships" id="259" r:id="R7a2686339ed94fee"/>
    <p:sldId xmlns:r="http://schemas.openxmlformats.org/officeDocument/2006/relationships" id="260" r:id="R11e87dc325d54511"/>
    <p:sldId xmlns:r="http://schemas.openxmlformats.org/officeDocument/2006/relationships" id="261" r:id="R414d63960ce14cb2"/>
    <p:sldId xmlns:r="http://schemas.openxmlformats.org/officeDocument/2006/relationships" id="262" r:id="Rd20ab45f282f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1c9522e75422d" /><Relationship Type="http://schemas.openxmlformats.org/officeDocument/2006/relationships/slide" Target="/ppt/slides/slide1.xml" Id="R7d66705987c14fd4" /><Relationship Type="http://schemas.openxmlformats.org/officeDocument/2006/relationships/slide" Target="/ppt/slides/slide2.xml" Id="R88503bf98403478b" /><Relationship Type="http://schemas.openxmlformats.org/officeDocument/2006/relationships/slide" Target="/ppt/slides/slide3.xml" Id="Ra05f9f6063304bda" /><Relationship Type="http://schemas.openxmlformats.org/officeDocument/2006/relationships/slide" Target="/ppt/slides/slide4.xml" Id="R7a2686339ed94fee" /><Relationship Type="http://schemas.openxmlformats.org/officeDocument/2006/relationships/slide" Target="/ppt/slides/slide5.xml" Id="R11e87dc325d54511" /><Relationship Type="http://schemas.openxmlformats.org/officeDocument/2006/relationships/slide" Target="/ppt/slides/slide6.xml" Id="R414d63960ce14cb2" /><Relationship Type="http://schemas.openxmlformats.org/officeDocument/2006/relationships/slide" Target="/ppt/slides/slide7.xml" Id="Rd20ab45f282f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92ad6b24a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9dd6de5984277" /><Relationship Type="http://schemas.openxmlformats.org/officeDocument/2006/relationships/theme" Target="/ppt/slideMasters/theme/theme1.xml" Id="Rf97013208a9e48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9dd6de59842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c95964a66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7c99aec8542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eaf5c9087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80da45793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2e7bddf0b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5e55f92f540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6792f12f6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ONSØY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791 254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11 202 958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11 452 267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ANDERSEN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Andersen Johannessen, Stubben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trine.andersen.johannessen@multiconsult.no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995 159 783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HOLDING AS</a:t>
            </a:r>
          </a:p>
        </p:txBody>
      </p:sp>
    </p:spTree>
  </p:cSld>
  <p:clrMapOvr>
    <a:masterClrMapping xmlns:a="http://schemas.openxmlformats.org/drawingml/2006/main"/>
  </p:clrMapOvr>
</p:sld>
</file>