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b55e1e24fb42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dba1e0bf7bd4614"/>
  </p:sldMasterIdLst>
  <p:sldIdLst>
    <p:sldId xmlns:r="http://schemas.openxmlformats.org/officeDocument/2006/relationships" id="256" r:id="Rb06901fbcd0e4e5b"/>
    <p:sldId xmlns:r="http://schemas.openxmlformats.org/officeDocument/2006/relationships" id="257" r:id="R9d1f0a8b54474f4b"/>
    <p:sldId xmlns:r="http://schemas.openxmlformats.org/officeDocument/2006/relationships" id="258" r:id="Re7f13652d21f42ac"/>
    <p:sldId xmlns:r="http://schemas.openxmlformats.org/officeDocument/2006/relationships" id="259" r:id="R21302fe491e641b3"/>
    <p:sldId xmlns:r="http://schemas.openxmlformats.org/officeDocument/2006/relationships" id="260" r:id="R4fc830692e9b4aad"/>
    <p:sldId xmlns:r="http://schemas.openxmlformats.org/officeDocument/2006/relationships" id="261" r:id="R95b52e30ce774fa2"/>
    <p:sldId xmlns:r="http://schemas.openxmlformats.org/officeDocument/2006/relationships" id="262" r:id="Rffcabf3594364f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ba1e0bf7bd4614" /><Relationship Type="http://schemas.openxmlformats.org/officeDocument/2006/relationships/slide" Target="/ppt/slides/slide1.xml" Id="Rb06901fbcd0e4e5b" /><Relationship Type="http://schemas.openxmlformats.org/officeDocument/2006/relationships/slide" Target="/ppt/slides/slide2.xml" Id="R9d1f0a8b54474f4b" /><Relationship Type="http://schemas.openxmlformats.org/officeDocument/2006/relationships/slide" Target="/ppt/slides/slide3.xml" Id="Re7f13652d21f42ac" /><Relationship Type="http://schemas.openxmlformats.org/officeDocument/2006/relationships/slide" Target="/ppt/slides/slide4.xml" Id="R21302fe491e641b3" /><Relationship Type="http://schemas.openxmlformats.org/officeDocument/2006/relationships/slide" Target="/ppt/slides/slide5.xml" Id="R4fc830692e9b4aad" /><Relationship Type="http://schemas.openxmlformats.org/officeDocument/2006/relationships/slide" Target="/ppt/slides/slide6.xml" Id="R95b52e30ce774fa2" /><Relationship Type="http://schemas.openxmlformats.org/officeDocument/2006/relationships/slide" Target="/ppt/slides/slide7.xml" Id="Rffcabf3594364f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f187357b21430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5fc845ef10410f" /><Relationship Type="http://schemas.openxmlformats.org/officeDocument/2006/relationships/theme" Target="/ppt/slideMasters/theme/theme1.xml" Id="R1c07fa665c4b49c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55fc845ef1041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ddfb51f474af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5315efe44d46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c1294bb10d46b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1340e2f2440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3d0ee495046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972b85239a4f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48b43c9a104b3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ONSØY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ONSØY HOLDING AS ble etablert [år] og holder til i Moss.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−79 267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560 858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10 611 704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10 929 083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TRINE 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ONSØY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Trine Andersen Johannessen, Stubben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1512 Moss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trine.andersen.johannessen@multiconsult.no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995 159 783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ONSØY HOLDING AS</a:t>
            </a:r>
          </a:p>
        </p:txBody>
      </p:sp>
    </p:spTree>
  </p:cSld>
  <p:clrMapOvr>
    <a:masterClrMapping xmlns:a="http://schemas.openxmlformats.org/drawingml/2006/main"/>
  </p:clrMapOvr>
</p:sld>
</file>