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eee53cdf0247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ddcf8f4cb54c2f"/>
  </p:sldMasterIdLst>
  <p:sldIdLst>
    <p:sldId xmlns:r="http://schemas.openxmlformats.org/officeDocument/2006/relationships" id="256" r:id="R531c2d6dc3f34216"/>
    <p:sldId xmlns:r="http://schemas.openxmlformats.org/officeDocument/2006/relationships" id="257" r:id="Rfaf7d0eae42c4e14"/>
    <p:sldId xmlns:r="http://schemas.openxmlformats.org/officeDocument/2006/relationships" id="258" r:id="Rce3af556f0a342f2"/>
    <p:sldId xmlns:r="http://schemas.openxmlformats.org/officeDocument/2006/relationships" id="259" r:id="R84b3540a7a564e5c"/>
    <p:sldId xmlns:r="http://schemas.openxmlformats.org/officeDocument/2006/relationships" id="260" r:id="R384101fbd1b743f9"/>
    <p:sldId xmlns:r="http://schemas.openxmlformats.org/officeDocument/2006/relationships" id="261" r:id="R2a60ea8a49e743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dcf8f4cb54c2f" /><Relationship Type="http://schemas.openxmlformats.org/officeDocument/2006/relationships/slide" Target="/ppt/slides/slide1.xml" Id="R531c2d6dc3f34216" /><Relationship Type="http://schemas.openxmlformats.org/officeDocument/2006/relationships/slide" Target="/ppt/slides/slide2.xml" Id="Rfaf7d0eae42c4e14" /><Relationship Type="http://schemas.openxmlformats.org/officeDocument/2006/relationships/slide" Target="/ppt/slides/slide3.xml" Id="Rce3af556f0a342f2" /><Relationship Type="http://schemas.openxmlformats.org/officeDocument/2006/relationships/slide" Target="/ppt/slides/slide4.xml" Id="R84b3540a7a564e5c" /><Relationship Type="http://schemas.openxmlformats.org/officeDocument/2006/relationships/slide" Target="/ppt/slides/slide5.xml" Id="R384101fbd1b743f9" /><Relationship Type="http://schemas.openxmlformats.org/officeDocument/2006/relationships/slide" Target="/ppt/slides/slide6.xml" Id="R2a60ea8a49e743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4b9c63b8a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83ee6b395438b" /><Relationship Type="http://schemas.openxmlformats.org/officeDocument/2006/relationships/theme" Target="/ppt/slideMasters/theme/theme1.xml" Id="R4aa3cb4daee9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83ee6b39543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96a0565344b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a53e5bdc940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e6b9dd93e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e0b3488e48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5edef8e8646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5f5944b57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 BYGG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 FORVALTNING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HARBO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FORVALTING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STEVEN CRAIG CHOAT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 HOLDING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Plattformvegen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post@bkbygg.no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www.bkbygg.no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995 159 406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BYGG AS</a:t>
            </a:r>
          </a:p>
        </p:txBody>
      </p:sp>
    </p:spTree>
  </p:cSld>
  <p:clrMapOvr>
    <a:masterClrMapping xmlns:a="http://schemas.openxmlformats.org/drawingml/2006/main"/>
  </p:clrMapOvr>
</p:sld>
</file>