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e22e6e73d64c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4f29eb9a4a4a96"/>
  </p:sldMasterIdLst>
  <p:sldIdLst>
    <p:sldId xmlns:r="http://schemas.openxmlformats.org/officeDocument/2006/relationships" id="256" r:id="R42a5b778985e49a9"/>
    <p:sldId xmlns:r="http://schemas.openxmlformats.org/officeDocument/2006/relationships" id="257" r:id="R8f61f1bc216944e4"/>
    <p:sldId xmlns:r="http://schemas.openxmlformats.org/officeDocument/2006/relationships" id="258" r:id="Rd46f222368c14193"/>
    <p:sldId xmlns:r="http://schemas.openxmlformats.org/officeDocument/2006/relationships" id="259" r:id="R11993a3ad8574d2c"/>
    <p:sldId xmlns:r="http://schemas.openxmlformats.org/officeDocument/2006/relationships" id="260" r:id="Ra1f5f88a8df04335"/>
    <p:sldId xmlns:r="http://schemas.openxmlformats.org/officeDocument/2006/relationships" id="261" r:id="R3655545be56246ff"/>
    <p:sldId xmlns:r="http://schemas.openxmlformats.org/officeDocument/2006/relationships" id="262" r:id="R913761af9d03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f29eb9a4a4a96" /><Relationship Type="http://schemas.openxmlformats.org/officeDocument/2006/relationships/slide" Target="/ppt/slides/slide1.xml" Id="R42a5b778985e49a9" /><Relationship Type="http://schemas.openxmlformats.org/officeDocument/2006/relationships/slide" Target="/ppt/slides/slide2.xml" Id="R8f61f1bc216944e4" /><Relationship Type="http://schemas.openxmlformats.org/officeDocument/2006/relationships/slide" Target="/ppt/slides/slide3.xml" Id="Rd46f222368c14193" /><Relationship Type="http://schemas.openxmlformats.org/officeDocument/2006/relationships/slide" Target="/ppt/slides/slide4.xml" Id="R11993a3ad8574d2c" /><Relationship Type="http://schemas.openxmlformats.org/officeDocument/2006/relationships/slide" Target="/ppt/slides/slide5.xml" Id="Ra1f5f88a8df04335" /><Relationship Type="http://schemas.openxmlformats.org/officeDocument/2006/relationships/slide" Target="/ppt/slides/slide6.xml" Id="R3655545be56246ff" /><Relationship Type="http://schemas.openxmlformats.org/officeDocument/2006/relationships/slide" Target="/ppt/slides/slide7.xml" Id="R913761af9d03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e70cd268041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f2fe53cb54540" /><Relationship Type="http://schemas.openxmlformats.org/officeDocument/2006/relationships/theme" Target="/ppt/slideMasters/theme/theme1.xml" Id="Rf1c1299110a644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f2fe53cb545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29929d81b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d86c654d942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47395e73f40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9807337ff4d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7e5e9f93847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59630300549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44cda94a347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COMPENSO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COMPENSO EIENDOM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5 002 758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546 368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11 529 898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32 505 289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COMPENSO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 Bredals vei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995 153 300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