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d33de6d54744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483026e3884d1e"/>
  </p:sldMasterIdLst>
  <p:sldIdLst>
    <p:sldId xmlns:r="http://schemas.openxmlformats.org/officeDocument/2006/relationships" id="256" r:id="R45174f71d3e248b9"/>
    <p:sldId xmlns:r="http://schemas.openxmlformats.org/officeDocument/2006/relationships" id="257" r:id="R8b7915e5957f47f8"/>
    <p:sldId xmlns:r="http://schemas.openxmlformats.org/officeDocument/2006/relationships" id="258" r:id="R7ac06f7cd5044710"/>
    <p:sldId xmlns:r="http://schemas.openxmlformats.org/officeDocument/2006/relationships" id="259" r:id="Ra6fe8063060740b2"/>
    <p:sldId xmlns:r="http://schemas.openxmlformats.org/officeDocument/2006/relationships" id="260" r:id="R883cfa0d418246a4"/>
    <p:sldId xmlns:r="http://schemas.openxmlformats.org/officeDocument/2006/relationships" id="261" r:id="Rd17671ac1e2f4e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483026e3884d1e" /><Relationship Type="http://schemas.openxmlformats.org/officeDocument/2006/relationships/slide" Target="/ppt/slides/slide1.xml" Id="R45174f71d3e248b9" /><Relationship Type="http://schemas.openxmlformats.org/officeDocument/2006/relationships/slide" Target="/ppt/slides/slide2.xml" Id="R8b7915e5957f47f8" /><Relationship Type="http://schemas.openxmlformats.org/officeDocument/2006/relationships/slide" Target="/ppt/slides/slide3.xml" Id="R7ac06f7cd5044710" /><Relationship Type="http://schemas.openxmlformats.org/officeDocument/2006/relationships/slide" Target="/ppt/slides/slide4.xml" Id="Ra6fe8063060740b2" /><Relationship Type="http://schemas.openxmlformats.org/officeDocument/2006/relationships/slide" Target="/ppt/slides/slide5.xml" Id="R883cfa0d418246a4" /><Relationship Type="http://schemas.openxmlformats.org/officeDocument/2006/relationships/slide" Target="/ppt/slides/slide6.xml" Id="Rd17671ac1e2f4e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9684796a304e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ba661b5064224" /><Relationship Type="http://schemas.openxmlformats.org/officeDocument/2006/relationships/theme" Target="/ppt/slideMasters/theme/theme1.xml" Id="R6dd2a0f00bc64f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5ba661b50642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bd56c431947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934f0301a48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c7439e9cb4a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88020110848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5c5506edf46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d0ada1f0049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ESØ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ESØ HOLDING AS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ØDEGÅRD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Kongevei 269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995 153 122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ESØ HOLDING AS</a:t>
            </a:r>
          </a:p>
        </p:txBody>
      </p:sp>
    </p:spTree>
  </p:cSld>
  <p:clrMapOvr>
    <a:masterClrMapping xmlns:a="http://schemas.openxmlformats.org/drawingml/2006/main"/>
  </p:clrMapOvr>
</p:sld>
</file>