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4ab821ff1c41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bfaeeb9d414b3f"/>
  </p:sldMasterIdLst>
  <p:sldIdLst>
    <p:sldId xmlns:r="http://schemas.openxmlformats.org/officeDocument/2006/relationships" id="256" r:id="Rf3210f9a01524190"/>
    <p:sldId xmlns:r="http://schemas.openxmlformats.org/officeDocument/2006/relationships" id="257" r:id="R8a685100c5fb4b19"/>
    <p:sldId xmlns:r="http://schemas.openxmlformats.org/officeDocument/2006/relationships" id="258" r:id="R398ef6b25a414780"/>
    <p:sldId xmlns:r="http://schemas.openxmlformats.org/officeDocument/2006/relationships" id="259" r:id="Rb5001e90ffc74958"/>
    <p:sldId xmlns:r="http://schemas.openxmlformats.org/officeDocument/2006/relationships" id="260" r:id="R4da9678897d84617"/>
    <p:sldId xmlns:r="http://schemas.openxmlformats.org/officeDocument/2006/relationships" id="261" r:id="R2933c7dd736b4b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bfaeeb9d414b3f" /><Relationship Type="http://schemas.openxmlformats.org/officeDocument/2006/relationships/slide" Target="/ppt/slides/slide1.xml" Id="Rf3210f9a01524190" /><Relationship Type="http://schemas.openxmlformats.org/officeDocument/2006/relationships/slide" Target="/ppt/slides/slide2.xml" Id="R8a685100c5fb4b19" /><Relationship Type="http://schemas.openxmlformats.org/officeDocument/2006/relationships/slide" Target="/ppt/slides/slide3.xml" Id="R398ef6b25a414780" /><Relationship Type="http://schemas.openxmlformats.org/officeDocument/2006/relationships/slide" Target="/ppt/slides/slide4.xml" Id="Rb5001e90ffc74958" /><Relationship Type="http://schemas.openxmlformats.org/officeDocument/2006/relationships/slide" Target="/ppt/slides/slide5.xml" Id="R4da9678897d84617" /><Relationship Type="http://schemas.openxmlformats.org/officeDocument/2006/relationships/slide" Target="/ppt/slides/slide6.xml" Id="R2933c7dd736b4b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b9b8d2ee924d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13258da7348b5" /><Relationship Type="http://schemas.openxmlformats.org/officeDocument/2006/relationships/theme" Target="/ppt/slideMasters/theme/theme1.xml" Id="R287b6588bc1f42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513258da7348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19d8486f64e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5f8588e1e4a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4942074e643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1440f03ab42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498d4e15d4f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05010b6fe45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 OLAVSLOPPET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OLAVSLOPPET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 OLAVSLOPPET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OLAVSLOPPET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OLAVSLOPPET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OLAVSLOPPET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853 674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−114 356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−112 526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287 678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287 678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OLAVSLOPPET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 Grilstads veg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92 82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jarle.saghaug@st-olavsloppet.com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www.st-olavsloppet.com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995 153 041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OLAVSLOPPET AS</a:t>
            </a:r>
          </a:p>
        </p:txBody>
      </p:sp>
    </p:spTree>
  </p:cSld>
  <p:clrMapOvr>
    <a:masterClrMapping xmlns:a="http://schemas.openxmlformats.org/drawingml/2006/main"/>
  </p:clrMapOvr>
</p:sld>
</file>