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d3a34327db45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dee9dea4d24ecc"/>
  </p:sldMasterIdLst>
  <p:sldIdLst>
    <p:sldId xmlns:r="http://schemas.openxmlformats.org/officeDocument/2006/relationships" id="256" r:id="R70e2e21463ed43ba"/>
    <p:sldId xmlns:r="http://schemas.openxmlformats.org/officeDocument/2006/relationships" id="257" r:id="R078bf7cd79da4af6"/>
    <p:sldId xmlns:r="http://schemas.openxmlformats.org/officeDocument/2006/relationships" id="258" r:id="Rfcad29ea81d94b88"/>
    <p:sldId xmlns:r="http://schemas.openxmlformats.org/officeDocument/2006/relationships" id="259" r:id="R9d5e0fa6ece34ccb"/>
    <p:sldId xmlns:r="http://schemas.openxmlformats.org/officeDocument/2006/relationships" id="260" r:id="R71ed079bfb774f0c"/>
    <p:sldId xmlns:r="http://schemas.openxmlformats.org/officeDocument/2006/relationships" id="261" r:id="R9b7bb1ba160c4e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dee9dea4d24ecc" /><Relationship Type="http://schemas.openxmlformats.org/officeDocument/2006/relationships/slide" Target="/ppt/slides/slide1.xml" Id="R70e2e21463ed43ba" /><Relationship Type="http://schemas.openxmlformats.org/officeDocument/2006/relationships/slide" Target="/ppt/slides/slide2.xml" Id="R078bf7cd79da4af6" /><Relationship Type="http://schemas.openxmlformats.org/officeDocument/2006/relationships/slide" Target="/ppt/slides/slide3.xml" Id="Rfcad29ea81d94b88" /><Relationship Type="http://schemas.openxmlformats.org/officeDocument/2006/relationships/slide" Target="/ppt/slides/slide4.xml" Id="R9d5e0fa6ece34ccb" /><Relationship Type="http://schemas.openxmlformats.org/officeDocument/2006/relationships/slide" Target="/ppt/slides/slide5.xml" Id="R71ed079bfb774f0c" /><Relationship Type="http://schemas.openxmlformats.org/officeDocument/2006/relationships/slide" Target="/ppt/slides/slide6.xml" Id="R9b7bb1ba160c4e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ebb2be1d9b43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3b9b0a2ae4202" /><Relationship Type="http://schemas.openxmlformats.org/officeDocument/2006/relationships/theme" Target="/ppt/slideMasters/theme/theme1.xml" Id="R61e02edaf01548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43b9b0a2ae42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ba00a6b0f4c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b204d9ced44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09c0bfcd548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4d049d17d48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289978df841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12446f99b42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LANT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LIVAR SKRETTINGLAND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Litle-Åvegen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995 152 673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LANT HOLDING AS</a:t>
            </a:r>
          </a:p>
        </p:txBody>
      </p:sp>
    </p:spTree>
  </p:cSld>
  <p:clrMapOvr>
    <a:masterClrMapping xmlns:a="http://schemas.openxmlformats.org/drawingml/2006/main"/>
  </p:clrMapOvr>
</p:sld>
</file>