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fd5fd4a1d0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3a6024ee541bc"/>
  </p:sldMasterIdLst>
  <p:sldIdLst>
    <p:sldId xmlns:r="http://schemas.openxmlformats.org/officeDocument/2006/relationships" id="256" r:id="R2d16eae63f154e64"/>
    <p:sldId xmlns:r="http://schemas.openxmlformats.org/officeDocument/2006/relationships" id="257" r:id="R7ee9e117104842d7"/>
    <p:sldId xmlns:r="http://schemas.openxmlformats.org/officeDocument/2006/relationships" id="258" r:id="Re96ecaa3754f4603"/>
    <p:sldId xmlns:r="http://schemas.openxmlformats.org/officeDocument/2006/relationships" id="259" r:id="Rac7641306c9f4452"/>
    <p:sldId xmlns:r="http://schemas.openxmlformats.org/officeDocument/2006/relationships" id="260" r:id="Rc10db9ca15354d51"/>
    <p:sldId xmlns:r="http://schemas.openxmlformats.org/officeDocument/2006/relationships" id="261" r:id="Rb0e7d094c69b46ef"/>
    <p:sldId xmlns:r="http://schemas.openxmlformats.org/officeDocument/2006/relationships" id="262" r:id="R50512d959304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3a6024ee541bc" /><Relationship Type="http://schemas.openxmlformats.org/officeDocument/2006/relationships/slide" Target="/ppt/slides/slide1.xml" Id="R2d16eae63f154e64" /><Relationship Type="http://schemas.openxmlformats.org/officeDocument/2006/relationships/slide" Target="/ppt/slides/slide2.xml" Id="R7ee9e117104842d7" /><Relationship Type="http://schemas.openxmlformats.org/officeDocument/2006/relationships/slide" Target="/ppt/slides/slide3.xml" Id="Re96ecaa3754f4603" /><Relationship Type="http://schemas.openxmlformats.org/officeDocument/2006/relationships/slide" Target="/ppt/slides/slide4.xml" Id="Rac7641306c9f4452" /><Relationship Type="http://schemas.openxmlformats.org/officeDocument/2006/relationships/slide" Target="/ppt/slides/slide5.xml" Id="Rc10db9ca15354d51" /><Relationship Type="http://schemas.openxmlformats.org/officeDocument/2006/relationships/slide" Target="/ppt/slides/slide6.xml" Id="Rb0e7d094c69b46ef" /><Relationship Type="http://schemas.openxmlformats.org/officeDocument/2006/relationships/slide" Target="/ppt/slides/slide7.xml" Id="R50512d959304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3d52bb9c3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8516582314687" /><Relationship Type="http://schemas.openxmlformats.org/officeDocument/2006/relationships/theme" Target="/ppt/slideMasters/theme/theme1.xml" Id="Rca4f1be99398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851658231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bf3a7bbe2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1d6d938d3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257e17dc848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b69bdfa2743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50dc0b65f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40a8ff74243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66c0559284d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DRIFT AS ble etablert [år] og holder til i Sleneset.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4 119 713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483 393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ESPEN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DAG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ØKONOMISERVICE AS  –  26,3 %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Pettersen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8762 Sleneset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pettersen_espen_1984@hotmail.com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995 150 182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DRIFT AS</a:t>
            </a:r>
          </a:p>
        </p:txBody>
      </p:sp>
    </p:spTree>
  </p:cSld>
  <p:clrMapOvr>
    <a:masterClrMapping xmlns:a="http://schemas.openxmlformats.org/drawingml/2006/main"/>
  </p:clrMapOvr>
</p:sld>
</file>