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a3baa50dbc4e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fc4706472743f2"/>
  </p:sldMasterIdLst>
  <p:sldIdLst>
    <p:sldId xmlns:r="http://schemas.openxmlformats.org/officeDocument/2006/relationships" id="256" r:id="R742368cf137a423f"/>
    <p:sldId xmlns:r="http://schemas.openxmlformats.org/officeDocument/2006/relationships" id="257" r:id="Rc040b99445084de2"/>
    <p:sldId xmlns:r="http://schemas.openxmlformats.org/officeDocument/2006/relationships" id="258" r:id="Ra8b825e10e374c30"/>
    <p:sldId xmlns:r="http://schemas.openxmlformats.org/officeDocument/2006/relationships" id="259" r:id="R5ca204b23cbb4150"/>
    <p:sldId xmlns:r="http://schemas.openxmlformats.org/officeDocument/2006/relationships" id="260" r:id="Rffc19057b3c34500"/>
    <p:sldId xmlns:r="http://schemas.openxmlformats.org/officeDocument/2006/relationships" id="261" r:id="R2d23992bf5a84ccd"/>
    <p:sldId xmlns:r="http://schemas.openxmlformats.org/officeDocument/2006/relationships" id="262" r:id="R7797eda0a80540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c4706472743f2" /><Relationship Type="http://schemas.openxmlformats.org/officeDocument/2006/relationships/slide" Target="/ppt/slides/slide1.xml" Id="R742368cf137a423f" /><Relationship Type="http://schemas.openxmlformats.org/officeDocument/2006/relationships/slide" Target="/ppt/slides/slide2.xml" Id="Rc040b99445084de2" /><Relationship Type="http://schemas.openxmlformats.org/officeDocument/2006/relationships/slide" Target="/ppt/slides/slide3.xml" Id="Ra8b825e10e374c30" /><Relationship Type="http://schemas.openxmlformats.org/officeDocument/2006/relationships/slide" Target="/ppt/slides/slide4.xml" Id="R5ca204b23cbb4150" /><Relationship Type="http://schemas.openxmlformats.org/officeDocument/2006/relationships/slide" Target="/ppt/slides/slide5.xml" Id="Rffc19057b3c34500" /><Relationship Type="http://schemas.openxmlformats.org/officeDocument/2006/relationships/slide" Target="/ppt/slides/slide6.xml" Id="R2d23992bf5a84ccd" /><Relationship Type="http://schemas.openxmlformats.org/officeDocument/2006/relationships/slide" Target="/ppt/slides/slide7.xml" Id="R7797eda0a80540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f739f8424148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5bda4b9294aaa" /><Relationship Type="http://schemas.openxmlformats.org/officeDocument/2006/relationships/theme" Target="/ppt/slideMasters/theme/theme1.xml" Id="R957681c948a644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35bda4b9294a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ea753466f42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20073102c47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58dcaae3e46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ae68989df4a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f3201190245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acec4429345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684bf11934f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SNØHETTA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SNØHETTA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SNØHETTA OSLO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SNØHETTA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SNØHETTA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SNØHETTA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425 019 352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9 134 574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9 478 545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27 259 008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139 716 955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SNØHETTA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SNØHETTA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SNØHETTA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Skur 39, Akershusstranda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15 60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www.snohetta.com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995 135 485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SNØHETTA OSLO AS</a:t>
            </a:r>
          </a:p>
        </p:txBody>
      </p:sp>
    </p:spTree>
  </p:cSld>
  <p:clrMapOvr>
    <a:masterClrMapping xmlns:a="http://schemas.openxmlformats.org/drawingml/2006/main"/>
  </p:clrMapOvr>
</p:sld>
</file>