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f637e74cd43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4ee48f0d014688"/>
  </p:sldMasterIdLst>
  <p:sldIdLst>
    <p:sldId xmlns:r="http://schemas.openxmlformats.org/officeDocument/2006/relationships" id="256" r:id="R3d9d1406518b436b"/>
    <p:sldId xmlns:r="http://schemas.openxmlformats.org/officeDocument/2006/relationships" id="257" r:id="Rfb033cee832c469e"/>
    <p:sldId xmlns:r="http://schemas.openxmlformats.org/officeDocument/2006/relationships" id="258" r:id="R9e7154647295447b"/>
    <p:sldId xmlns:r="http://schemas.openxmlformats.org/officeDocument/2006/relationships" id="259" r:id="Rf941a7a7a2904f7f"/>
    <p:sldId xmlns:r="http://schemas.openxmlformats.org/officeDocument/2006/relationships" id="260" r:id="R96edb1ae627e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ee48f0d014688" /><Relationship Type="http://schemas.openxmlformats.org/officeDocument/2006/relationships/slide" Target="/ppt/slides/slide1.xml" Id="R3d9d1406518b436b" /><Relationship Type="http://schemas.openxmlformats.org/officeDocument/2006/relationships/slide" Target="/ppt/slides/slide2.xml" Id="Rfb033cee832c469e" /><Relationship Type="http://schemas.openxmlformats.org/officeDocument/2006/relationships/slide" Target="/ppt/slides/slide3.xml" Id="R9e7154647295447b" /><Relationship Type="http://schemas.openxmlformats.org/officeDocument/2006/relationships/slide" Target="/ppt/slides/slide4.xml" Id="Rf941a7a7a2904f7f" /><Relationship Type="http://schemas.openxmlformats.org/officeDocument/2006/relationships/slide" Target="/ppt/slides/slide5.xml" Id="R96edb1ae627e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53ac90c894d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cbecc5dec4a1c" /><Relationship Type="http://schemas.openxmlformats.org/officeDocument/2006/relationships/theme" Target="/ppt/slideMasters/theme/theme1.xml" Id="R49ba0871906245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4cbecc5dec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ade698a3d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74bd9bf43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5552fbfe5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e6aa67a8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4aa7dda89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IN-NØTTERØY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IN-NØTTERØY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IN-NØTTERØY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IN-NØTTERØY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IN-NØTTERØY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IN-NØTTERØY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995 132 850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IN-NØTTERØY AS</a:t>
            </a:r>
          </a:p>
        </p:txBody>
      </p:sp>
    </p:spTree>
  </p:cSld>
  <p:clrMapOvr>
    <a:masterClrMapping xmlns:a="http://schemas.openxmlformats.org/drawingml/2006/main"/>
  </p:clrMapOvr>
</p:sld>
</file>