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f070314e024d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1c846947cd4b4f"/>
  </p:sldMasterIdLst>
  <p:sldIdLst>
    <p:sldId xmlns:r="http://schemas.openxmlformats.org/officeDocument/2006/relationships" id="256" r:id="R15aed9887aba49d6"/>
    <p:sldId xmlns:r="http://schemas.openxmlformats.org/officeDocument/2006/relationships" id="257" r:id="R4f0eca5532694f8b"/>
    <p:sldId xmlns:r="http://schemas.openxmlformats.org/officeDocument/2006/relationships" id="258" r:id="R6f5eaf27afe14e64"/>
    <p:sldId xmlns:r="http://schemas.openxmlformats.org/officeDocument/2006/relationships" id="259" r:id="R5f20cdaa77884ca0"/>
    <p:sldId xmlns:r="http://schemas.openxmlformats.org/officeDocument/2006/relationships" id="260" r:id="R335ccc54b4194b2c"/>
    <p:sldId xmlns:r="http://schemas.openxmlformats.org/officeDocument/2006/relationships" id="261" r:id="Rd57653d5921146b0"/>
    <p:sldId xmlns:r="http://schemas.openxmlformats.org/officeDocument/2006/relationships" id="262" r:id="R22a44caddbdd41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1c846947cd4b4f" /><Relationship Type="http://schemas.openxmlformats.org/officeDocument/2006/relationships/slide" Target="/ppt/slides/slide1.xml" Id="R15aed9887aba49d6" /><Relationship Type="http://schemas.openxmlformats.org/officeDocument/2006/relationships/slide" Target="/ppt/slides/slide2.xml" Id="R4f0eca5532694f8b" /><Relationship Type="http://schemas.openxmlformats.org/officeDocument/2006/relationships/slide" Target="/ppt/slides/slide3.xml" Id="R6f5eaf27afe14e64" /><Relationship Type="http://schemas.openxmlformats.org/officeDocument/2006/relationships/slide" Target="/ppt/slides/slide4.xml" Id="R5f20cdaa77884ca0" /><Relationship Type="http://schemas.openxmlformats.org/officeDocument/2006/relationships/slide" Target="/ppt/slides/slide5.xml" Id="R335ccc54b4194b2c" /><Relationship Type="http://schemas.openxmlformats.org/officeDocument/2006/relationships/slide" Target="/ppt/slides/slide6.xml" Id="Rd57653d5921146b0" /><Relationship Type="http://schemas.openxmlformats.org/officeDocument/2006/relationships/slide" Target="/ppt/slides/slide7.xml" Id="R22a44caddbdd41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e640ce4c6f4f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33d39acbb4fae" /><Relationship Type="http://schemas.openxmlformats.org/officeDocument/2006/relationships/theme" Target="/ppt/slideMasters/theme/theme1.xml" Id="Rff6f4b3f92a449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633d39acbb4f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4816be98441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e47a7e43045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2471f9fef4f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fa048098142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d4a2a2ecf4b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060ecfa4c41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017b7f6054f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HOVIN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HOVIN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HOVIN EIENDOM AS ble etablert [år] og holder til i Tyristrand.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HOVIN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HOVIN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HOVIN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180 168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−193 256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−353 112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4 629 667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8 208 159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HOVIN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TORKEL SKINNES MYHRE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HOVIN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Hovinveien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3533 Tyristrand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torkel.skinnes.myhre@fastlane.no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www.hovinlaft.no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995 132 753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HOVIN EIENDOM AS</a:t>
            </a:r>
          </a:p>
        </p:txBody>
      </p:sp>
    </p:spTree>
  </p:cSld>
  <p:clrMapOvr>
    <a:masterClrMapping xmlns:a="http://schemas.openxmlformats.org/drawingml/2006/main"/>
  </p:clrMapOvr>
</p:sld>
</file>