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910e82609e46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e3055c38854986"/>
  </p:sldMasterIdLst>
  <p:sldIdLst>
    <p:sldId xmlns:r="http://schemas.openxmlformats.org/officeDocument/2006/relationships" id="256" r:id="Rb3cb0ace8ff94c7a"/>
    <p:sldId xmlns:r="http://schemas.openxmlformats.org/officeDocument/2006/relationships" id="257" r:id="R55755c220d85400b"/>
    <p:sldId xmlns:r="http://schemas.openxmlformats.org/officeDocument/2006/relationships" id="258" r:id="Rb9fa34bebdf8475e"/>
    <p:sldId xmlns:r="http://schemas.openxmlformats.org/officeDocument/2006/relationships" id="259" r:id="Rcaba7871cf0249c4"/>
    <p:sldId xmlns:r="http://schemas.openxmlformats.org/officeDocument/2006/relationships" id="260" r:id="Rc4c30d75e0764617"/>
    <p:sldId xmlns:r="http://schemas.openxmlformats.org/officeDocument/2006/relationships" id="261" r:id="R4747087723114394"/>
    <p:sldId xmlns:r="http://schemas.openxmlformats.org/officeDocument/2006/relationships" id="262" r:id="R1a4a658dde9f4a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3055c38854986" /><Relationship Type="http://schemas.openxmlformats.org/officeDocument/2006/relationships/slide" Target="/ppt/slides/slide1.xml" Id="Rb3cb0ace8ff94c7a" /><Relationship Type="http://schemas.openxmlformats.org/officeDocument/2006/relationships/slide" Target="/ppt/slides/slide2.xml" Id="R55755c220d85400b" /><Relationship Type="http://schemas.openxmlformats.org/officeDocument/2006/relationships/slide" Target="/ppt/slides/slide3.xml" Id="Rb9fa34bebdf8475e" /><Relationship Type="http://schemas.openxmlformats.org/officeDocument/2006/relationships/slide" Target="/ppt/slides/slide4.xml" Id="Rcaba7871cf0249c4" /><Relationship Type="http://schemas.openxmlformats.org/officeDocument/2006/relationships/slide" Target="/ppt/slides/slide5.xml" Id="Rc4c30d75e0764617" /><Relationship Type="http://schemas.openxmlformats.org/officeDocument/2006/relationships/slide" Target="/ppt/slides/slide6.xml" Id="R4747087723114394" /><Relationship Type="http://schemas.openxmlformats.org/officeDocument/2006/relationships/slide" Target="/ppt/slides/slide7.xml" Id="R1a4a658dde9f4a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ba0bbb45d49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d53270f7c4b14" /><Relationship Type="http://schemas.openxmlformats.org/officeDocument/2006/relationships/theme" Target="/ppt/slideMasters/theme/theme1.xml" Id="R58f55a7be51e4b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6d53270f7c4b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4deaa299849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1b695df4f41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786ff8bdf44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c2ebe7ead4f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d62fb15fd4a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22d6c073d4e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a0aeee3c7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HAUKERØD HAGE OG 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HAUKERØD HAGE OG SKOG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19 008 031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3 163 022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2 624 618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8 268 458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19 591 745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TRØEN TOR GUNNAR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HILDE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46 64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post@hageogskog.no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995 127 113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