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3cc5dfd39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26ea223af4cca"/>
  </p:sldMasterIdLst>
  <p:sldIdLst>
    <p:sldId xmlns:r="http://schemas.openxmlformats.org/officeDocument/2006/relationships" id="256" r:id="R96f3bb12610944aa"/>
    <p:sldId xmlns:r="http://schemas.openxmlformats.org/officeDocument/2006/relationships" id="257" r:id="Rb2e93261c58a4782"/>
    <p:sldId xmlns:r="http://schemas.openxmlformats.org/officeDocument/2006/relationships" id="258" r:id="Re9896d6bce9c48a1"/>
    <p:sldId xmlns:r="http://schemas.openxmlformats.org/officeDocument/2006/relationships" id="259" r:id="R7e32afc2c51d4ed2"/>
    <p:sldId xmlns:r="http://schemas.openxmlformats.org/officeDocument/2006/relationships" id="260" r:id="Ra9d7d744e51b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26ea223af4cca" /><Relationship Type="http://schemas.openxmlformats.org/officeDocument/2006/relationships/slide" Target="/ppt/slides/slide1.xml" Id="R96f3bb12610944aa" /><Relationship Type="http://schemas.openxmlformats.org/officeDocument/2006/relationships/slide" Target="/ppt/slides/slide2.xml" Id="Rb2e93261c58a4782" /><Relationship Type="http://schemas.openxmlformats.org/officeDocument/2006/relationships/slide" Target="/ppt/slides/slide3.xml" Id="Re9896d6bce9c48a1" /><Relationship Type="http://schemas.openxmlformats.org/officeDocument/2006/relationships/slide" Target="/ppt/slides/slide4.xml" Id="R7e32afc2c51d4ed2" /><Relationship Type="http://schemas.openxmlformats.org/officeDocument/2006/relationships/slide" Target="/ppt/slides/slide5.xml" Id="Ra9d7d744e51b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8c79c8b914c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065fbd2e04e00" /><Relationship Type="http://schemas.openxmlformats.org/officeDocument/2006/relationships/theme" Target="/ppt/slideMasters/theme/theme1.xml" Id="Re8fcf9805ab1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065fbd2e0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41ccfad67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ed0145aeb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2429605fb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ccb170bab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c8e96a67041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ORKDAL FARVE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FARVE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 FARVE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FARVE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FARVE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FARVE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995 126 753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ORKDAL FARVE OG INTERIØR AS</a:t>
            </a:r>
          </a:p>
        </p:txBody>
      </p:sp>
    </p:spTree>
  </p:cSld>
  <p:clrMapOvr>
    <a:masterClrMapping xmlns:a="http://schemas.openxmlformats.org/drawingml/2006/main"/>
  </p:clrMapOvr>
</p:sld>
</file>