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942e07f1e2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18fd484d34c1f"/>
  </p:sldMasterIdLst>
  <p:sldIdLst>
    <p:sldId xmlns:r="http://schemas.openxmlformats.org/officeDocument/2006/relationships" id="256" r:id="Rbb29d2e8591c42a6"/>
    <p:sldId xmlns:r="http://schemas.openxmlformats.org/officeDocument/2006/relationships" id="257" r:id="Rf6e2a9c8c1044a44"/>
    <p:sldId xmlns:r="http://schemas.openxmlformats.org/officeDocument/2006/relationships" id="258" r:id="Re14c207de6d34f86"/>
    <p:sldId xmlns:r="http://schemas.openxmlformats.org/officeDocument/2006/relationships" id="259" r:id="R716ed9ec5bca4ec5"/>
    <p:sldId xmlns:r="http://schemas.openxmlformats.org/officeDocument/2006/relationships" id="260" r:id="R04d5cbfeae394869"/>
    <p:sldId xmlns:r="http://schemas.openxmlformats.org/officeDocument/2006/relationships" id="261" r:id="R0cec9a8bae0345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18fd484d34c1f" /><Relationship Type="http://schemas.openxmlformats.org/officeDocument/2006/relationships/slide" Target="/ppt/slides/slide1.xml" Id="Rbb29d2e8591c42a6" /><Relationship Type="http://schemas.openxmlformats.org/officeDocument/2006/relationships/slide" Target="/ppt/slides/slide2.xml" Id="Rf6e2a9c8c1044a44" /><Relationship Type="http://schemas.openxmlformats.org/officeDocument/2006/relationships/slide" Target="/ppt/slides/slide3.xml" Id="Re14c207de6d34f86" /><Relationship Type="http://schemas.openxmlformats.org/officeDocument/2006/relationships/slide" Target="/ppt/slides/slide4.xml" Id="R716ed9ec5bca4ec5" /><Relationship Type="http://schemas.openxmlformats.org/officeDocument/2006/relationships/slide" Target="/ppt/slides/slide5.xml" Id="R04d5cbfeae394869" /><Relationship Type="http://schemas.openxmlformats.org/officeDocument/2006/relationships/slide" Target="/ppt/slides/slide6.xml" Id="R0cec9a8bae0345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9609598d242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536738d3149de" /><Relationship Type="http://schemas.openxmlformats.org/officeDocument/2006/relationships/theme" Target="/ppt/slideMasters/theme/theme1.xml" Id="R4ee2be2a1c7d49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e536738d31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48c4c6409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f734db0c146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c6a0d784b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c15236e1e41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776f9e4e444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2a4d056e0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SVABERG ARKITEKTUR OG 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SVABERG ARKITEKTUR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SVABERG ARKITEKTUR OG PLAN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SVABERG ARKITEKTUR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SVABERG ARKITEKTUR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SVABERG ARKITEKTUR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VENKE ØYDNA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SVABERG ARKITEKTUR OG 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Tømmerstien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geir@bgm.no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995 126 141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SVABERG ARKITEKTUR OG PLAN AS</a:t>
            </a:r>
          </a:p>
        </p:txBody>
      </p:sp>
    </p:spTree>
  </p:cSld>
  <p:clrMapOvr>
    <a:masterClrMapping xmlns:a="http://schemas.openxmlformats.org/drawingml/2006/main"/>
  </p:clrMapOvr>
</p:sld>
</file>