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4ee8eef45f47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e1c9f95d214bdd"/>
  </p:sldMasterIdLst>
  <p:sldIdLst>
    <p:sldId xmlns:r="http://schemas.openxmlformats.org/officeDocument/2006/relationships" id="256" r:id="Rde4e30fed0f246ab"/>
    <p:sldId xmlns:r="http://schemas.openxmlformats.org/officeDocument/2006/relationships" id="257" r:id="R7e016ce4c1a84a6a"/>
    <p:sldId xmlns:r="http://schemas.openxmlformats.org/officeDocument/2006/relationships" id="258" r:id="R7d0fa9fdbb7d48d4"/>
    <p:sldId xmlns:r="http://schemas.openxmlformats.org/officeDocument/2006/relationships" id="259" r:id="R3e6fc4023a51410e"/>
    <p:sldId xmlns:r="http://schemas.openxmlformats.org/officeDocument/2006/relationships" id="260" r:id="Rb0a6f0f3579043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1c9f95d214bdd" /><Relationship Type="http://schemas.openxmlformats.org/officeDocument/2006/relationships/slide" Target="/ppt/slides/slide1.xml" Id="Rde4e30fed0f246ab" /><Relationship Type="http://schemas.openxmlformats.org/officeDocument/2006/relationships/slide" Target="/ppt/slides/slide2.xml" Id="R7e016ce4c1a84a6a" /><Relationship Type="http://schemas.openxmlformats.org/officeDocument/2006/relationships/slide" Target="/ppt/slides/slide3.xml" Id="R7d0fa9fdbb7d48d4" /><Relationship Type="http://schemas.openxmlformats.org/officeDocument/2006/relationships/slide" Target="/ppt/slides/slide4.xml" Id="R3e6fc4023a51410e" /><Relationship Type="http://schemas.openxmlformats.org/officeDocument/2006/relationships/slide" Target="/ppt/slides/slide5.xml" Id="Rb0a6f0f3579043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6ce90498a44d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1a4f938fe4212" /><Relationship Type="http://schemas.openxmlformats.org/officeDocument/2006/relationships/theme" Target="/ppt/slideMasters/theme/theme1.xml" Id="R46b9d3d9410446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81a4f938fe42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a7804f9804e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48b5f570942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cae5b6e2e42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63f9d10a840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71b6cbccb46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AANAAS BYGG OG TAKST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AANAAS BYGG OG TAKST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AANAAS BYGG OG TAKST ble etablert [år] og holder til i Akkerhaugen.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AANAAS BYGG OG TAKST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AANAAS BYGG OG TAKST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AANAAS BYGG OG TAKST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Nordagutuvegen 278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3812 Akkerhaugen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aanaasbyggoghage@hotmail.com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995 113 198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AANAAS BYGG OG TAKST</a:t>
            </a:r>
          </a:p>
        </p:txBody>
      </p:sp>
    </p:spTree>
  </p:cSld>
  <p:clrMapOvr>
    <a:masterClrMapping xmlns:a="http://schemas.openxmlformats.org/drawingml/2006/main"/>
  </p:clrMapOvr>
</p:sld>
</file>