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2f961b0389e456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93aaac84a4b4814"/>
  </p:sldMasterIdLst>
  <p:sldIdLst>
    <p:sldId xmlns:r="http://schemas.openxmlformats.org/officeDocument/2006/relationships" id="256" r:id="Rdfbce6304c26495f"/>
    <p:sldId xmlns:r="http://schemas.openxmlformats.org/officeDocument/2006/relationships" id="257" r:id="Rec7eee8a07544843"/>
    <p:sldId xmlns:r="http://schemas.openxmlformats.org/officeDocument/2006/relationships" id="258" r:id="Rdebb8f08143e4a6d"/>
    <p:sldId xmlns:r="http://schemas.openxmlformats.org/officeDocument/2006/relationships" id="259" r:id="Rd10df1b50e1046f7"/>
    <p:sldId xmlns:r="http://schemas.openxmlformats.org/officeDocument/2006/relationships" id="260" r:id="R2025c5493efa4e2d"/>
    <p:sldId xmlns:r="http://schemas.openxmlformats.org/officeDocument/2006/relationships" id="261" r:id="Ra750e6218bd8408c"/>
    <p:sldId xmlns:r="http://schemas.openxmlformats.org/officeDocument/2006/relationships" id="262" r:id="Ra51f62dbe08d47c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93aaac84a4b4814" /><Relationship Type="http://schemas.openxmlformats.org/officeDocument/2006/relationships/slide" Target="/ppt/slides/slide1.xml" Id="Rdfbce6304c26495f" /><Relationship Type="http://schemas.openxmlformats.org/officeDocument/2006/relationships/slide" Target="/ppt/slides/slide2.xml" Id="Rec7eee8a07544843" /><Relationship Type="http://schemas.openxmlformats.org/officeDocument/2006/relationships/slide" Target="/ppt/slides/slide3.xml" Id="Rdebb8f08143e4a6d" /><Relationship Type="http://schemas.openxmlformats.org/officeDocument/2006/relationships/slide" Target="/ppt/slides/slide4.xml" Id="Rd10df1b50e1046f7" /><Relationship Type="http://schemas.openxmlformats.org/officeDocument/2006/relationships/slide" Target="/ppt/slides/slide5.xml" Id="R2025c5493efa4e2d" /><Relationship Type="http://schemas.openxmlformats.org/officeDocument/2006/relationships/slide" Target="/ppt/slides/slide6.xml" Id="Ra750e6218bd8408c" /><Relationship Type="http://schemas.openxmlformats.org/officeDocument/2006/relationships/slide" Target="/ppt/slides/slide7.xml" Id="Ra51f62dbe08d47c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ec1e7d7cdce440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511a2f2b2a4c62" /><Relationship Type="http://schemas.openxmlformats.org/officeDocument/2006/relationships/theme" Target="/ppt/slideMasters/theme/theme1.xml" Id="R52d1675919914f3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d511a2f2b2a4c6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8bf7e801c44b8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731438884d4f6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31774ece4745d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0b44556d524c7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bd550f597d42d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8c6cc647bf41e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c03b9588414ae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TIEDEMANNS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TIEDEMANNS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TIEDEMANNS AS ble etablert [år] og holder til i Haugesund.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TIEDEMANNS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TIEDEMANNS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TIEDEMANNS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−9 232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−9 232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−7 072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452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TIEDEMANNS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NØSS CHARLOTTE TØRRESDAL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TIEDEMANNS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Haraldsgata 56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5528 Haugesund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995 087 294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TIEDEMANNS AS</a:t>
            </a:r>
          </a:p>
        </p:txBody>
      </p:sp>
    </p:spTree>
  </p:cSld>
  <p:clrMapOvr>
    <a:masterClrMapping xmlns:a="http://schemas.openxmlformats.org/drawingml/2006/main"/>
  </p:clrMapOvr>
</p:sld>
</file>