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c9008649bb43f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812a5c24e4373"/>
  </p:sldMasterIdLst>
  <p:sldIdLst>
    <p:sldId xmlns:r="http://schemas.openxmlformats.org/officeDocument/2006/relationships" id="256" r:id="R2035c6ee80ec453a"/>
    <p:sldId xmlns:r="http://schemas.openxmlformats.org/officeDocument/2006/relationships" id="257" r:id="R47b2ec68d77c4c8e"/>
    <p:sldId xmlns:r="http://schemas.openxmlformats.org/officeDocument/2006/relationships" id="258" r:id="R93d831d7801844f3"/>
    <p:sldId xmlns:r="http://schemas.openxmlformats.org/officeDocument/2006/relationships" id="259" r:id="R2fbc3068c6a54ae7"/>
    <p:sldId xmlns:r="http://schemas.openxmlformats.org/officeDocument/2006/relationships" id="260" r:id="R9a4c652ecaf7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812a5c24e4373" /><Relationship Type="http://schemas.openxmlformats.org/officeDocument/2006/relationships/slide" Target="/ppt/slides/slide1.xml" Id="R2035c6ee80ec453a" /><Relationship Type="http://schemas.openxmlformats.org/officeDocument/2006/relationships/slide" Target="/ppt/slides/slide2.xml" Id="R47b2ec68d77c4c8e" /><Relationship Type="http://schemas.openxmlformats.org/officeDocument/2006/relationships/slide" Target="/ppt/slides/slide3.xml" Id="R93d831d7801844f3" /><Relationship Type="http://schemas.openxmlformats.org/officeDocument/2006/relationships/slide" Target="/ppt/slides/slide4.xml" Id="R2fbc3068c6a54ae7" /><Relationship Type="http://schemas.openxmlformats.org/officeDocument/2006/relationships/slide" Target="/ppt/slides/slide5.xml" Id="R9a4c652ecaf7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30b68d1c6849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10ff5bdbf4b11" /><Relationship Type="http://schemas.openxmlformats.org/officeDocument/2006/relationships/theme" Target="/ppt/slideMasters/theme/theme1.xml" Id="R3408a005daa842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610ff5bdbf4b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020364cee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b77eed0b147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4611bb57d4b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8b98da5c04a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e8dfdf25a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 LODGE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 LODGE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LODGE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995 080 486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 LODGE AS</a:t>
            </a:r>
          </a:p>
        </p:txBody>
      </p:sp>
    </p:spTree>
  </p:cSld>
  <p:clrMapOvr>
    <a:masterClrMapping xmlns:a="http://schemas.openxmlformats.org/drawingml/2006/main"/>
  </p:clrMapOvr>
</p:sld>
</file>