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ba57c23ca648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154ab76f6c4a41"/>
  </p:sldMasterIdLst>
  <p:sldIdLst>
    <p:sldId xmlns:r="http://schemas.openxmlformats.org/officeDocument/2006/relationships" id="256" r:id="Rf0bde2aef901419b"/>
    <p:sldId xmlns:r="http://schemas.openxmlformats.org/officeDocument/2006/relationships" id="257" r:id="R79d3e70063794b3d"/>
    <p:sldId xmlns:r="http://schemas.openxmlformats.org/officeDocument/2006/relationships" id="258" r:id="R17aaaf092c384e60"/>
    <p:sldId xmlns:r="http://schemas.openxmlformats.org/officeDocument/2006/relationships" id="259" r:id="R8a16906289be4ea1"/>
    <p:sldId xmlns:r="http://schemas.openxmlformats.org/officeDocument/2006/relationships" id="260" r:id="Rba533c5cd8db4d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154ab76f6c4a41" /><Relationship Type="http://schemas.openxmlformats.org/officeDocument/2006/relationships/slide" Target="/ppt/slides/slide1.xml" Id="Rf0bde2aef901419b" /><Relationship Type="http://schemas.openxmlformats.org/officeDocument/2006/relationships/slide" Target="/ppt/slides/slide2.xml" Id="R79d3e70063794b3d" /><Relationship Type="http://schemas.openxmlformats.org/officeDocument/2006/relationships/slide" Target="/ppt/slides/slide3.xml" Id="R17aaaf092c384e60" /><Relationship Type="http://schemas.openxmlformats.org/officeDocument/2006/relationships/slide" Target="/ppt/slides/slide4.xml" Id="R8a16906289be4ea1" /><Relationship Type="http://schemas.openxmlformats.org/officeDocument/2006/relationships/slide" Target="/ppt/slides/slide5.xml" Id="Rba533c5cd8db4d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780ef1c1c47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c54d024ae45f9" /><Relationship Type="http://schemas.openxmlformats.org/officeDocument/2006/relationships/theme" Target="/ppt/slideMasters/theme/theme1.xml" Id="Rdf496f07999f46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ec54d024ae45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23942c82a4c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12f65ed5f46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8aec8a3924e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b9f84caee40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dbc790d1b41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PROFORCE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PROFORCE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PROFORCE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995 065 142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PROFORCE AS</a:t>
            </a:r>
          </a:p>
        </p:txBody>
      </p:sp>
    </p:spTree>
  </p:cSld>
  <p:clrMapOvr>
    <a:masterClrMapping xmlns:a="http://schemas.openxmlformats.org/drawingml/2006/main"/>
  </p:clrMapOvr>
</p:sld>
</file>