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bf95b13b86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8f51613894418"/>
  </p:sldMasterIdLst>
  <p:sldIdLst>
    <p:sldId xmlns:r="http://schemas.openxmlformats.org/officeDocument/2006/relationships" id="256" r:id="R36b52581962a499b"/>
    <p:sldId xmlns:r="http://schemas.openxmlformats.org/officeDocument/2006/relationships" id="257" r:id="Rbbdc82ce30c54fe6"/>
    <p:sldId xmlns:r="http://schemas.openxmlformats.org/officeDocument/2006/relationships" id="258" r:id="R88c930961e1d4987"/>
    <p:sldId xmlns:r="http://schemas.openxmlformats.org/officeDocument/2006/relationships" id="259" r:id="Ra4f38b6b64fd49b9"/>
    <p:sldId xmlns:r="http://schemas.openxmlformats.org/officeDocument/2006/relationships" id="260" r:id="R1d96eb5833684ca6"/>
    <p:sldId xmlns:r="http://schemas.openxmlformats.org/officeDocument/2006/relationships" id="261" r:id="R4d1ebefeafdb46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8f51613894418" /><Relationship Type="http://schemas.openxmlformats.org/officeDocument/2006/relationships/slide" Target="/ppt/slides/slide1.xml" Id="R36b52581962a499b" /><Relationship Type="http://schemas.openxmlformats.org/officeDocument/2006/relationships/slide" Target="/ppt/slides/slide2.xml" Id="Rbbdc82ce30c54fe6" /><Relationship Type="http://schemas.openxmlformats.org/officeDocument/2006/relationships/slide" Target="/ppt/slides/slide3.xml" Id="R88c930961e1d4987" /><Relationship Type="http://schemas.openxmlformats.org/officeDocument/2006/relationships/slide" Target="/ppt/slides/slide4.xml" Id="Ra4f38b6b64fd49b9" /><Relationship Type="http://schemas.openxmlformats.org/officeDocument/2006/relationships/slide" Target="/ppt/slides/slide5.xml" Id="R1d96eb5833684ca6" /><Relationship Type="http://schemas.openxmlformats.org/officeDocument/2006/relationships/slide" Target="/ppt/slides/slide6.xml" Id="R4d1ebefeafdb46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d0ed24190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45e203fdd4b75" /><Relationship Type="http://schemas.openxmlformats.org/officeDocument/2006/relationships/theme" Target="/ppt/slideMasters/theme/theme1.xml" Id="Ref96cd39ae9743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c45e203fdd4b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c7327d91b46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35acecf9b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29b08153146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e3aa639ae42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e1251a97943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90ff8217c49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SKOGBRUKETS VERDISKAPINGSFOND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SKOGBRUKETS VERDISKAPINGSFOND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SKOGBRUKETS VERDISKAPINGSFOND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SKOGBRUKETS VERDISKAPINGSFOND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SKOGBRUKETS VERDISKAPINGSFOND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SKOGBRUKETS VERDISKAPINGSFOND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−5 198 006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−1 219 579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52 238 077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61 219 904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SKOGBRUKETS VERDISKAPINGSFOND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17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firmapost@norskog.no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www.verdiskapingsfondet.no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995 048 825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SKOGBRUKETS VERDISKAPINGSFOND</a:t>
            </a:r>
          </a:p>
        </p:txBody>
      </p:sp>
    </p:spTree>
  </p:cSld>
  <p:clrMapOvr>
    <a:masterClrMapping xmlns:a="http://schemas.openxmlformats.org/drawingml/2006/main"/>
  </p:clrMapOvr>
</p:sld>
</file>