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7b9023536b4f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90ebb0f9854e6a"/>
  </p:sldMasterIdLst>
  <p:sldIdLst>
    <p:sldId xmlns:r="http://schemas.openxmlformats.org/officeDocument/2006/relationships" id="256" r:id="Redc68bfbcb014b3c"/>
    <p:sldId xmlns:r="http://schemas.openxmlformats.org/officeDocument/2006/relationships" id="257" r:id="Rb0a05178641645dd"/>
    <p:sldId xmlns:r="http://schemas.openxmlformats.org/officeDocument/2006/relationships" id="258" r:id="R32b9ca12ff6b4075"/>
    <p:sldId xmlns:r="http://schemas.openxmlformats.org/officeDocument/2006/relationships" id="259" r:id="R45b523a806a2446b"/>
    <p:sldId xmlns:r="http://schemas.openxmlformats.org/officeDocument/2006/relationships" id="260" r:id="Rc66e318ee855464a"/>
    <p:sldId xmlns:r="http://schemas.openxmlformats.org/officeDocument/2006/relationships" id="261" r:id="R114a51a085a34581"/>
    <p:sldId xmlns:r="http://schemas.openxmlformats.org/officeDocument/2006/relationships" id="262" r:id="R286ca37183a345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0ebb0f9854e6a" /><Relationship Type="http://schemas.openxmlformats.org/officeDocument/2006/relationships/slide" Target="/ppt/slides/slide1.xml" Id="Redc68bfbcb014b3c" /><Relationship Type="http://schemas.openxmlformats.org/officeDocument/2006/relationships/slide" Target="/ppt/slides/slide2.xml" Id="Rb0a05178641645dd" /><Relationship Type="http://schemas.openxmlformats.org/officeDocument/2006/relationships/slide" Target="/ppt/slides/slide3.xml" Id="R32b9ca12ff6b4075" /><Relationship Type="http://schemas.openxmlformats.org/officeDocument/2006/relationships/slide" Target="/ppt/slides/slide4.xml" Id="R45b523a806a2446b" /><Relationship Type="http://schemas.openxmlformats.org/officeDocument/2006/relationships/slide" Target="/ppt/slides/slide5.xml" Id="Rc66e318ee855464a" /><Relationship Type="http://schemas.openxmlformats.org/officeDocument/2006/relationships/slide" Target="/ppt/slides/slide6.xml" Id="R114a51a085a34581" /><Relationship Type="http://schemas.openxmlformats.org/officeDocument/2006/relationships/slide" Target="/ppt/slides/slide7.xml" Id="R286ca37183a345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1246946974b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4a5dbe7124f3a" /><Relationship Type="http://schemas.openxmlformats.org/officeDocument/2006/relationships/theme" Target="/ppt/slideMasters/theme/theme1.xml" Id="R86c88fa2bf0c49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14a5dbe7124f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d3f02b25b47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f9364e39a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f33f46c58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501683eb3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e5131130f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096763ca648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a6fb41b9d40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STERNA SEAFOOD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STERNA SEAFOOD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277 633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323 950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STERNA HOLDING AS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SAURE CLAUS ANDREAS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SAURE VIVI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Kristinelundveien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10 15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christian@sternacap.no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www.nmuseafood.com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995 011 239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SEAFOOD AS</a:t>
            </a:r>
          </a:p>
        </p:txBody>
      </p:sp>
    </p:spTree>
  </p:cSld>
  <p:clrMapOvr>
    <a:masterClrMapping xmlns:a="http://schemas.openxmlformats.org/drawingml/2006/main"/>
  </p:clrMapOvr>
</p:sld>
</file>