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910f6cffa74a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70520a1ef64c16"/>
  </p:sldMasterIdLst>
  <p:sldIdLst>
    <p:sldId xmlns:r="http://schemas.openxmlformats.org/officeDocument/2006/relationships" id="256" r:id="R3551bf50fcc74e3d"/>
    <p:sldId xmlns:r="http://schemas.openxmlformats.org/officeDocument/2006/relationships" id="257" r:id="R72751b4947b7494c"/>
    <p:sldId xmlns:r="http://schemas.openxmlformats.org/officeDocument/2006/relationships" id="258" r:id="R02fe24f658914702"/>
    <p:sldId xmlns:r="http://schemas.openxmlformats.org/officeDocument/2006/relationships" id="259" r:id="Rb00817134dfb42ec"/>
    <p:sldId xmlns:r="http://schemas.openxmlformats.org/officeDocument/2006/relationships" id="260" r:id="R9dc1f604e8c34a45"/>
    <p:sldId xmlns:r="http://schemas.openxmlformats.org/officeDocument/2006/relationships" id="261" r:id="Re91243a78979435b"/>
    <p:sldId xmlns:r="http://schemas.openxmlformats.org/officeDocument/2006/relationships" id="262" r:id="R197de59f53374f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70520a1ef64c16" /><Relationship Type="http://schemas.openxmlformats.org/officeDocument/2006/relationships/slide" Target="/ppt/slides/slide1.xml" Id="R3551bf50fcc74e3d" /><Relationship Type="http://schemas.openxmlformats.org/officeDocument/2006/relationships/slide" Target="/ppt/slides/slide2.xml" Id="R72751b4947b7494c" /><Relationship Type="http://schemas.openxmlformats.org/officeDocument/2006/relationships/slide" Target="/ppt/slides/slide3.xml" Id="R02fe24f658914702" /><Relationship Type="http://schemas.openxmlformats.org/officeDocument/2006/relationships/slide" Target="/ppt/slides/slide4.xml" Id="Rb00817134dfb42ec" /><Relationship Type="http://schemas.openxmlformats.org/officeDocument/2006/relationships/slide" Target="/ppt/slides/slide5.xml" Id="R9dc1f604e8c34a45" /><Relationship Type="http://schemas.openxmlformats.org/officeDocument/2006/relationships/slide" Target="/ppt/slides/slide6.xml" Id="Re91243a78979435b" /><Relationship Type="http://schemas.openxmlformats.org/officeDocument/2006/relationships/slide" Target="/ppt/slides/slide7.xml" Id="R197de59f53374f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5a1b287adb40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4a42fa1544b6f" /><Relationship Type="http://schemas.openxmlformats.org/officeDocument/2006/relationships/theme" Target="/ppt/slideMasters/theme/theme1.xml" Id="R9092e5df5f7045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54a42fa1544b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498b2b65064e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e9cb2adb0247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20530d7b04b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bf427a32249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12df5164644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318fd8a6d45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0496abb9444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REGNSKAPSTEAM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REGNSKAPSTEAM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2 352 694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−11 199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−129 833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997 795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G JØRGENSEN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Porsgrunnsvegen 188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3735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90 50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hans@reteam.no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www.reteam.no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995 010 569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REGNSKAPSTEAM AS</a:t>
            </a:r>
          </a:p>
        </p:txBody>
      </p:sp>
    </p:spTree>
  </p:cSld>
  <p:clrMapOvr>
    <a:masterClrMapping xmlns:a="http://schemas.openxmlformats.org/drawingml/2006/main"/>
  </p:clrMapOvr>
</p:sld>
</file>