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5850b70b9941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b0a41c3fc64eaf"/>
  </p:sldMasterIdLst>
  <p:sldIdLst>
    <p:sldId xmlns:r="http://schemas.openxmlformats.org/officeDocument/2006/relationships" id="256" r:id="R38d721a062f3487c"/>
    <p:sldId xmlns:r="http://schemas.openxmlformats.org/officeDocument/2006/relationships" id="257" r:id="R95021a07d63a432e"/>
    <p:sldId xmlns:r="http://schemas.openxmlformats.org/officeDocument/2006/relationships" id="258" r:id="Refec90d12e9945b7"/>
    <p:sldId xmlns:r="http://schemas.openxmlformats.org/officeDocument/2006/relationships" id="259" r:id="R91b4602edcb14f59"/>
    <p:sldId xmlns:r="http://schemas.openxmlformats.org/officeDocument/2006/relationships" id="260" r:id="Re348b79aa9b94b60"/>
    <p:sldId xmlns:r="http://schemas.openxmlformats.org/officeDocument/2006/relationships" id="261" r:id="R64f1cd9afcee4799"/>
    <p:sldId xmlns:r="http://schemas.openxmlformats.org/officeDocument/2006/relationships" id="262" r:id="R54e993d1c24545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0a41c3fc64eaf" /><Relationship Type="http://schemas.openxmlformats.org/officeDocument/2006/relationships/slide" Target="/ppt/slides/slide1.xml" Id="R38d721a062f3487c" /><Relationship Type="http://schemas.openxmlformats.org/officeDocument/2006/relationships/slide" Target="/ppt/slides/slide2.xml" Id="R95021a07d63a432e" /><Relationship Type="http://schemas.openxmlformats.org/officeDocument/2006/relationships/slide" Target="/ppt/slides/slide3.xml" Id="Refec90d12e9945b7" /><Relationship Type="http://schemas.openxmlformats.org/officeDocument/2006/relationships/slide" Target="/ppt/slides/slide4.xml" Id="R91b4602edcb14f59" /><Relationship Type="http://schemas.openxmlformats.org/officeDocument/2006/relationships/slide" Target="/ppt/slides/slide5.xml" Id="Re348b79aa9b94b60" /><Relationship Type="http://schemas.openxmlformats.org/officeDocument/2006/relationships/slide" Target="/ppt/slides/slide6.xml" Id="R64f1cd9afcee4799" /><Relationship Type="http://schemas.openxmlformats.org/officeDocument/2006/relationships/slide" Target="/ppt/slides/slide7.xml" Id="R54e993d1c24545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54d574c724b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e2df4fe3d4b9c" /><Relationship Type="http://schemas.openxmlformats.org/officeDocument/2006/relationships/theme" Target="/ppt/slideMasters/theme/theme1.xml" Id="Rde254de6e01841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6e2df4fe3d4b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66e2675ea48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4eef6b86d47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e2d61868440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0e2d6f96841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192a694d54c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67ccd233349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538276c0c48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FURELID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FURELID AS ble etablert [år] og holder til i Modalen.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353 970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7 019 163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7 199 163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FURELID RANNVEIG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Modalen 1057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5729 Modalen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994 984 713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