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70638ff059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fac6877914bae"/>
  </p:sldMasterIdLst>
  <p:sldIdLst>
    <p:sldId xmlns:r="http://schemas.openxmlformats.org/officeDocument/2006/relationships" id="256" r:id="R835c50ef90904052"/>
    <p:sldId xmlns:r="http://schemas.openxmlformats.org/officeDocument/2006/relationships" id="257" r:id="Rc59ea732970e42ae"/>
    <p:sldId xmlns:r="http://schemas.openxmlformats.org/officeDocument/2006/relationships" id="258" r:id="R077d233b07454b0c"/>
    <p:sldId xmlns:r="http://schemas.openxmlformats.org/officeDocument/2006/relationships" id="259" r:id="R5aed6fc1d61c4796"/>
    <p:sldId xmlns:r="http://schemas.openxmlformats.org/officeDocument/2006/relationships" id="260" r:id="R32a2185ddde04d2b"/>
    <p:sldId xmlns:r="http://schemas.openxmlformats.org/officeDocument/2006/relationships" id="261" r:id="R9edef34b825f4014"/>
    <p:sldId xmlns:r="http://schemas.openxmlformats.org/officeDocument/2006/relationships" id="262" r:id="R107fc2f44898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fac6877914bae" /><Relationship Type="http://schemas.openxmlformats.org/officeDocument/2006/relationships/slide" Target="/ppt/slides/slide1.xml" Id="R835c50ef90904052" /><Relationship Type="http://schemas.openxmlformats.org/officeDocument/2006/relationships/slide" Target="/ppt/slides/slide2.xml" Id="Rc59ea732970e42ae" /><Relationship Type="http://schemas.openxmlformats.org/officeDocument/2006/relationships/slide" Target="/ppt/slides/slide3.xml" Id="R077d233b07454b0c" /><Relationship Type="http://schemas.openxmlformats.org/officeDocument/2006/relationships/slide" Target="/ppt/slides/slide4.xml" Id="R5aed6fc1d61c4796" /><Relationship Type="http://schemas.openxmlformats.org/officeDocument/2006/relationships/slide" Target="/ppt/slides/slide5.xml" Id="R32a2185ddde04d2b" /><Relationship Type="http://schemas.openxmlformats.org/officeDocument/2006/relationships/slide" Target="/ppt/slides/slide6.xml" Id="R9edef34b825f4014" /><Relationship Type="http://schemas.openxmlformats.org/officeDocument/2006/relationships/slide" Target="/ppt/slides/slide7.xml" Id="R107fc2f44898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35e94981248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3b0bc850a41a9" /><Relationship Type="http://schemas.openxmlformats.org/officeDocument/2006/relationships/theme" Target="/ppt/slideMasters/theme/theme1.xml" Id="Rd4b9b3a1b90146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f3b0bc850a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dff506f15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873134c5547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ed359e16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cc6f5155441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4d217642b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69d115bab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bee974034e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JHL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JHL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554 534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934 033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1 337 084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THOR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994 977 849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JHL NORGE AS</a:t>
            </a:r>
          </a:p>
        </p:txBody>
      </p:sp>
    </p:spTree>
  </p:cSld>
  <p:clrMapOvr>
    <a:masterClrMapping xmlns:a="http://schemas.openxmlformats.org/drawingml/2006/main"/>
  </p:clrMapOvr>
</p:sld>
</file>