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0b5a2c414942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7f3f79a5b147ef"/>
  </p:sldMasterIdLst>
  <p:sldIdLst>
    <p:sldId xmlns:r="http://schemas.openxmlformats.org/officeDocument/2006/relationships" id="256" r:id="Rfb03cba80f4846e0"/>
    <p:sldId xmlns:r="http://schemas.openxmlformats.org/officeDocument/2006/relationships" id="257" r:id="Rf6bd46f0ebdd468f"/>
    <p:sldId xmlns:r="http://schemas.openxmlformats.org/officeDocument/2006/relationships" id="258" r:id="Rce0bb0c0be324c8b"/>
    <p:sldId xmlns:r="http://schemas.openxmlformats.org/officeDocument/2006/relationships" id="259" r:id="R41e4d87789104e00"/>
    <p:sldId xmlns:r="http://schemas.openxmlformats.org/officeDocument/2006/relationships" id="260" r:id="Rabb5b804c4824599"/>
    <p:sldId xmlns:r="http://schemas.openxmlformats.org/officeDocument/2006/relationships" id="261" r:id="Rd843ddd2c75847ce"/>
    <p:sldId xmlns:r="http://schemas.openxmlformats.org/officeDocument/2006/relationships" id="262" r:id="Rf48cafe7d7ce48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7f3f79a5b147ef" /><Relationship Type="http://schemas.openxmlformats.org/officeDocument/2006/relationships/slide" Target="/ppt/slides/slide1.xml" Id="Rfb03cba80f4846e0" /><Relationship Type="http://schemas.openxmlformats.org/officeDocument/2006/relationships/slide" Target="/ppt/slides/slide2.xml" Id="Rf6bd46f0ebdd468f" /><Relationship Type="http://schemas.openxmlformats.org/officeDocument/2006/relationships/slide" Target="/ppt/slides/slide3.xml" Id="Rce0bb0c0be324c8b" /><Relationship Type="http://schemas.openxmlformats.org/officeDocument/2006/relationships/slide" Target="/ppt/slides/slide4.xml" Id="R41e4d87789104e00" /><Relationship Type="http://schemas.openxmlformats.org/officeDocument/2006/relationships/slide" Target="/ppt/slides/slide5.xml" Id="Rabb5b804c4824599" /><Relationship Type="http://schemas.openxmlformats.org/officeDocument/2006/relationships/slide" Target="/ppt/slides/slide6.xml" Id="Rd843ddd2c75847ce" /><Relationship Type="http://schemas.openxmlformats.org/officeDocument/2006/relationships/slide" Target="/ppt/slides/slide7.xml" Id="Rf48cafe7d7ce48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4e7dcaaee94a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f390b524148c8" /><Relationship Type="http://schemas.openxmlformats.org/officeDocument/2006/relationships/theme" Target="/ppt/slideMasters/theme/theme1.xml" Id="R96860caa579343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0f390b524148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049ad3fc941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11fe7a1fe40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2af6a0f1740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e9e197f3e4f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99650820347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8063ac26848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140f3df5c48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TAK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22 985 431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1 301 613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1 047 026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5 000 903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7 613 507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JIM ROGER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Revestien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4707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jimroger@agdertak.no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994 975 749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 AS</a:t>
            </a:r>
          </a:p>
        </p:txBody>
      </p:sp>
    </p:spTree>
  </p:cSld>
  <p:clrMapOvr>
    <a:masterClrMapping xmlns:a="http://schemas.openxmlformats.org/drawingml/2006/main"/>
  </p:clrMapOvr>
</p:sld>
</file>