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f3a70a164647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063b8f0f604814"/>
  </p:sldMasterIdLst>
  <p:sldIdLst>
    <p:sldId xmlns:r="http://schemas.openxmlformats.org/officeDocument/2006/relationships" id="256" r:id="R2946c18f413b4dc6"/>
    <p:sldId xmlns:r="http://schemas.openxmlformats.org/officeDocument/2006/relationships" id="257" r:id="Rfb83292c27b34022"/>
    <p:sldId xmlns:r="http://schemas.openxmlformats.org/officeDocument/2006/relationships" id="258" r:id="R14ac24fff5e14902"/>
    <p:sldId xmlns:r="http://schemas.openxmlformats.org/officeDocument/2006/relationships" id="259" r:id="R4b132ee221354374"/>
    <p:sldId xmlns:r="http://schemas.openxmlformats.org/officeDocument/2006/relationships" id="260" r:id="Rb0ef1543d4c34ede"/>
    <p:sldId xmlns:r="http://schemas.openxmlformats.org/officeDocument/2006/relationships" id="261" r:id="R24cfea73df7b407a"/>
    <p:sldId xmlns:r="http://schemas.openxmlformats.org/officeDocument/2006/relationships" id="262" r:id="Rb9eed72756e04f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063b8f0f604814" /><Relationship Type="http://schemas.openxmlformats.org/officeDocument/2006/relationships/slide" Target="/ppt/slides/slide1.xml" Id="R2946c18f413b4dc6" /><Relationship Type="http://schemas.openxmlformats.org/officeDocument/2006/relationships/slide" Target="/ppt/slides/slide2.xml" Id="Rfb83292c27b34022" /><Relationship Type="http://schemas.openxmlformats.org/officeDocument/2006/relationships/slide" Target="/ppt/slides/slide3.xml" Id="R14ac24fff5e14902" /><Relationship Type="http://schemas.openxmlformats.org/officeDocument/2006/relationships/slide" Target="/ppt/slides/slide4.xml" Id="R4b132ee221354374" /><Relationship Type="http://schemas.openxmlformats.org/officeDocument/2006/relationships/slide" Target="/ppt/slides/slide5.xml" Id="Rb0ef1543d4c34ede" /><Relationship Type="http://schemas.openxmlformats.org/officeDocument/2006/relationships/slide" Target="/ppt/slides/slide6.xml" Id="R24cfea73df7b407a" /><Relationship Type="http://schemas.openxmlformats.org/officeDocument/2006/relationships/slide" Target="/ppt/slides/slide7.xml" Id="Rb9eed72756e04f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1b38d1db3a4a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0f24b25934828" /><Relationship Type="http://schemas.openxmlformats.org/officeDocument/2006/relationships/theme" Target="/ppt/slideMasters/theme/theme1.xml" Id="R252a3006187e4c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b0f24b259348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42686489b46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fc7acd5664e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e5b1ab82c4e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853e6e2344e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9935f36a644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dde0ea6ad48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ae2148ee449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BRAGSTAD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BRAGSTAD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BRAGSTAD TRANSPORT AS ble etablert [år] og holder til i Spillum.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BRAGSTAD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BRAGSTAD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BRAGSTAD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23 019 031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564 279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2 775 413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5 188 391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BRAGSTAD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JK TRANSPORT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BRAGSTAD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7820 Spillum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994 973 142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BRAGSTAD TRANSPORT AS</a:t>
            </a:r>
          </a:p>
        </p:txBody>
      </p:sp>
    </p:spTree>
  </p:cSld>
  <p:clrMapOvr>
    <a:masterClrMapping xmlns:a="http://schemas.openxmlformats.org/drawingml/2006/main"/>
  </p:clrMapOvr>
</p:sld>
</file>