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89a8de41ff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c80b527784e3c"/>
  </p:sldMasterIdLst>
  <p:sldIdLst>
    <p:sldId xmlns:r="http://schemas.openxmlformats.org/officeDocument/2006/relationships" id="256" r:id="R3d03354ce5ef4258"/>
    <p:sldId xmlns:r="http://schemas.openxmlformats.org/officeDocument/2006/relationships" id="257" r:id="Rb39d963c10b14be0"/>
    <p:sldId xmlns:r="http://schemas.openxmlformats.org/officeDocument/2006/relationships" id="258" r:id="Rfb121b40b3e24cff"/>
    <p:sldId xmlns:r="http://schemas.openxmlformats.org/officeDocument/2006/relationships" id="259" r:id="R1b72eab67e2c4533"/>
    <p:sldId xmlns:r="http://schemas.openxmlformats.org/officeDocument/2006/relationships" id="260" r:id="R1c7f21b1f0e146e6"/>
    <p:sldId xmlns:r="http://schemas.openxmlformats.org/officeDocument/2006/relationships" id="261" r:id="R27810be077464c3f"/>
    <p:sldId xmlns:r="http://schemas.openxmlformats.org/officeDocument/2006/relationships" id="262" r:id="R80490b981241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c80b527784e3c" /><Relationship Type="http://schemas.openxmlformats.org/officeDocument/2006/relationships/slide" Target="/ppt/slides/slide1.xml" Id="R3d03354ce5ef4258" /><Relationship Type="http://schemas.openxmlformats.org/officeDocument/2006/relationships/slide" Target="/ppt/slides/slide2.xml" Id="Rb39d963c10b14be0" /><Relationship Type="http://schemas.openxmlformats.org/officeDocument/2006/relationships/slide" Target="/ppt/slides/slide3.xml" Id="Rfb121b40b3e24cff" /><Relationship Type="http://schemas.openxmlformats.org/officeDocument/2006/relationships/slide" Target="/ppt/slides/slide4.xml" Id="R1b72eab67e2c4533" /><Relationship Type="http://schemas.openxmlformats.org/officeDocument/2006/relationships/slide" Target="/ppt/slides/slide5.xml" Id="R1c7f21b1f0e146e6" /><Relationship Type="http://schemas.openxmlformats.org/officeDocument/2006/relationships/slide" Target="/ppt/slides/slide6.xml" Id="R27810be077464c3f" /><Relationship Type="http://schemas.openxmlformats.org/officeDocument/2006/relationships/slide" Target="/ppt/slides/slide7.xml" Id="R80490b981241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72994ce91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9ad6d7cd4df0" /><Relationship Type="http://schemas.openxmlformats.org/officeDocument/2006/relationships/theme" Target="/ppt/slideMasters/theme/theme1.xml" Id="Rf9734e29a4f5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b9ad6d7cd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5859dc88c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b06760605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dbebf11a4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2e4bfd91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4c697923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48806e3c8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a55d7978b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ROTVOLL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ROTVOLL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8 263 081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−738 009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86 573 390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242 768 140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273 381 540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OUST IVAR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BJØRNAR OUST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FYKEN EIERSKAP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 OUST EIENDOM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Ranheimsvegen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994 933 752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ROTVOLL AS</a:t>
            </a:r>
          </a:p>
        </p:txBody>
      </p:sp>
    </p:spTree>
  </p:cSld>
  <p:clrMapOvr>
    <a:masterClrMapping xmlns:a="http://schemas.openxmlformats.org/drawingml/2006/main"/>
  </p:clrMapOvr>
</p:sld>
</file>