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ff555ab6f640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e48b0bacd4adc"/>
  </p:sldMasterIdLst>
  <p:sldIdLst>
    <p:sldId xmlns:r="http://schemas.openxmlformats.org/officeDocument/2006/relationships" id="256" r:id="R8f3317119a1e4b75"/>
    <p:sldId xmlns:r="http://schemas.openxmlformats.org/officeDocument/2006/relationships" id="257" r:id="R03fd97899b7a4cf1"/>
    <p:sldId xmlns:r="http://schemas.openxmlformats.org/officeDocument/2006/relationships" id="258" r:id="R99af7b32450744e0"/>
    <p:sldId xmlns:r="http://schemas.openxmlformats.org/officeDocument/2006/relationships" id="259" r:id="Rc6f4641ddb624007"/>
    <p:sldId xmlns:r="http://schemas.openxmlformats.org/officeDocument/2006/relationships" id="260" r:id="Rbf0079a8fdce4eab"/>
    <p:sldId xmlns:r="http://schemas.openxmlformats.org/officeDocument/2006/relationships" id="261" r:id="Ra6d32eecd2cf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e48b0bacd4adc" /><Relationship Type="http://schemas.openxmlformats.org/officeDocument/2006/relationships/slide" Target="/ppt/slides/slide1.xml" Id="R8f3317119a1e4b75" /><Relationship Type="http://schemas.openxmlformats.org/officeDocument/2006/relationships/slide" Target="/ppt/slides/slide2.xml" Id="R03fd97899b7a4cf1" /><Relationship Type="http://schemas.openxmlformats.org/officeDocument/2006/relationships/slide" Target="/ppt/slides/slide3.xml" Id="R99af7b32450744e0" /><Relationship Type="http://schemas.openxmlformats.org/officeDocument/2006/relationships/slide" Target="/ppt/slides/slide4.xml" Id="Rc6f4641ddb624007" /><Relationship Type="http://schemas.openxmlformats.org/officeDocument/2006/relationships/slide" Target="/ppt/slides/slide5.xml" Id="Rbf0079a8fdce4eab" /><Relationship Type="http://schemas.openxmlformats.org/officeDocument/2006/relationships/slide" Target="/ppt/slides/slide6.xml" Id="Ra6d32eecd2cf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4c12afed143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3bc2dbc57487a" /><Relationship Type="http://schemas.openxmlformats.org/officeDocument/2006/relationships/theme" Target="/ppt/slideMasters/theme/theme1.xml" Id="Rc1e772a074ef4f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e3bc2dbc57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d3c5f835c45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8d14a75a6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e20aea2fb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9dbe28382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fdd7cbe56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aa57fa97f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TOBERGET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TOBERGET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−548 746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−303 523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63 103 431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66 745 501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994 933 701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TOBERGET AS</a:t>
            </a:r>
          </a:p>
        </p:txBody>
      </p:sp>
    </p:spTree>
  </p:cSld>
  <p:clrMapOvr>
    <a:masterClrMapping xmlns:a="http://schemas.openxmlformats.org/drawingml/2006/main"/>
  </p:clrMapOvr>
</p:sld>
</file>