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589e9673ff49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27d58a42964b23"/>
  </p:sldMasterIdLst>
  <p:sldIdLst>
    <p:sldId xmlns:r="http://schemas.openxmlformats.org/officeDocument/2006/relationships" id="256" r:id="R4046a774fe6c46f4"/>
    <p:sldId xmlns:r="http://schemas.openxmlformats.org/officeDocument/2006/relationships" id="257" r:id="Rb591bf5d570b4c84"/>
    <p:sldId xmlns:r="http://schemas.openxmlformats.org/officeDocument/2006/relationships" id="258" r:id="R7e5333254ca042cd"/>
    <p:sldId xmlns:r="http://schemas.openxmlformats.org/officeDocument/2006/relationships" id="259" r:id="R8603082525c94bd9"/>
    <p:sldId xmlns:r="http://schemas.openxmlformats.org/officeDocument/2006/relationships" id="260" r:id="R8e7d08e63ab7414b"/>
    <p:sldId xmlns:r="http://schemas.openxmlformats.org/officeDocument/2006/relationships" id="261" r:id="Rfc0cbc0abb7444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27d58a42964b23" /><Relationship Type="http://schemas.openxmlformats.org/officeDocument/2006/relationships/slide" Target="/ppt/slides/slide1.xml" Id="R4046a774fe6c46f4" /><Relationship Type="http://schemas.openxmlformats.org/officeDocument/2006/relationships/slide" Target="/ppt/slides/slide2.xml" Id="Rb591bf5d570b4c84" /><Relationship Type="http://schemas.openxmlformats.org/officeDocument/2006/relationships/slide" Target="/ppt/slides/slide3.xml" Id="R7e5333254ca042cd" /><Relationship Type="http://schemas.openxmlformats.org/officeDocument/2006/relationships/slide" Target="/ppt/slides/slide4.xml" Id="R8603082525c94bd9" /><Relationship Type="http://schemas.openxmlformats.org/officeDocument/2006/relationships/slide" Target="/ppt/slides/slide5.xml" Id="R8e7d08e63ab7414b" /><Relationship Type="http://schemas.openxmlformats.org/officeDocument/2006/relationships/slide" Target="/ppt/slides/slide6.xml" Id="Rfc0cbc0abb7444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5f8285b69d48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af35e0dd948ed" /><Relationship Type="http://schemas.openxmlformats.org/officeDocument/2006/relationships/theme" Target="/ppt/slideMasters/theme/theme1.xml" Id="R1f5317f376fe49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7af35e0dd948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74d9a06e64d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91368dfee45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92e72ab4744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81e44ca6344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4115d60134d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2defab60643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VILBERG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VILBERG INVEST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11 686 185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12 274 185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2067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994 928 821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