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0fb26d08d740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caa291f3004364"/>
  </p:sldMasterIdLst>
  <p:sldIdLst>
    <p:sldId xmlns:r="http://schemas.openxmlformats.org/officeDocument/2006/relationships" id="256" r:id="R03da7b4902d24d37"/>
    <p:sldId xmlns:r="http://schemas.openxmlformats.org/officeDocument/2006/relationships" id="257" r:id="R3cc9881db2524483"/>
    <p:sldId xmlns:r="http://schemas.openxmlformats.org/officeDocument/2006/relationships" id="258" r:id="R18827a08e1be4dfe"/>
    <p:sldId xmlns:r="http://schemas.openxmlformats.org/officeDocument/2006/relationships" id="259" r:id="R9a9cdd565f2342d9"/>
    <p:sldId xmlns:r="http://schemas.openxmlformats.org/officeDocument/2006/relationships" id="260" r:id="R2a0d3b02d71d43f9"/>
    <p:sldId xmlns:r="http://schemas.openxmlformats.org/officeDocument/2006/relationships" id="261" r:id="R2a30e11998b148cc"/>
    <p:sldId xmlns:r="http://schemas.openxmlformats.org/officeDocument/2006/relationships" id="262" r:id="Rcf3503c6dc8d49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caa291f3004364" /><Relationship Type="http://schemas.openxmlformats.org/officeDocument/2006/relationships/slide" Target="/ppt/slides/slide1.xml" Id="R03da7b4902d24d37" /><Relationship Type="http://schemas.openxmlformats.org/officeDocument/2006/relationships/slide" Target="/ppt/slides/slide2.xml" Id="R3cc9881db2524483" /><Relationship Type="http://schemas.openxmlformats.org/officeDocument/2006/relationships/slide" Target="/ppt/slides/slide3.xml" Id="R18827a08e1be4dfe" /><Relationship Type="http://schemas.openxmlformats.org/officeDocument/2006/relationships/slide" Target="/ppt/slides/slide4.xml" Id="R9a9cdd565f2342d9" /><Relationship Type="http://schemas.openxmlformats.org/officeDocument/2006/relationships/slide" Target="/ppt/slides/slide5.xml" Id="R2a0d3b02d71d43f9" /><Relationship Type="http://schemas.openxmlformats.org/officeDocument/2006/relationships/slide" Target="/ppt/slides/slide6.xml" Id="R2a30e11998b148cc" /><Relationship Type="http://schemas.openxmlformats.org/officeDocument/2006/relationships/slide" Target="/ppt/slides/slide7.xml" Id="Rcf3503c6dc8d49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c0e7e44d774f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0a8eb4b9b4778" /><Relationship Type="http://schemas.openxmlformats.org/officeDocument/2006/relationships/theme" Target="/ppt/slideMasters/theme/theme1.xml" Id="R19531979b1074f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20a8eb4b9b47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22923b4a145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83a47695242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e3b3bcbc345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6862cd43347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d97aa41e643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5dc08e6c04e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e19f122af46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TELUM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TELUM CONSULTING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264 937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327 026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TELUM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Fredlihavna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otelum@online.no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994 916 521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