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38fbd9e64742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6b677314f94888"/>
  </p:sldMasterIdLst>
  <p:sldIdLst>
    <p:sldId xmlns:r="http://schemas.openxmlformats.org/officeDocument/2006/relationships" id="256" r:id="Rb3833ee2ec0440de"/>
    <p:sldId xmlns:r="http://schemas.openxmlformats.org/officeDocument/2006/relationships" id="257" r:id="R10ebc8a78dd948ca"/>
    <p:sldId xmlns:r="http://schemas.openxmlformats.org/officeDocument/2006/relationships" id="258" r:id="R8c73b904b626477b"/>
    <p:sldId xmlns:r="http://schemas.openxmlformats.org/officeDocument/2006/relationships" id="259" r:id="Re4bfa3db78cb49aa"/>
    <p:sldId xmlns:r="http://schemas.openxmlformats.org/officeDocument/2006/relationships" id="260" r:id="R3761493cc5114c19"/>
    <p:sldId xmlns:r="http://schemas.openxmlformats.org/officeDocument/2006/relationships" id="261" r:id="R87b9a8263d3240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6b677314f94888" /><Relationship Type="http://schemas.openxmlformats.org/officeDocument/2006/relationships/slide" Target="/ppt/slides/slide1.xml" Id="Rb3833ee2ec0440de" /><Relationship Type="http://schemas.openxmlformats.org/officeDocument/2006/relationships/slide" Target="/ppt/slides/slide2.xml" Id="R10ebc8a78dd948ca" /><Relationship Type="http://schemas.openxmlformats.org/officeDocument/2006/relationships/slide" Target="/ppt/slides/slide3.xml" Id="R8c73b904b626477b" /><Relationship Type="http://schemas.openxmlformats.org/officeDocument/2006/relationships/slide" Target="/ppt/slides/slide4.xml" Id="Re4bfa3db78cb49aa" /><Relationship Type="http://schemas.openxmlformats.org/officeDocument/2006/relationships/slide" Target="/ppt/slides/slide5.xml" Id="R3761493cc5114c19" /><Relationship Type="http://schemas.openxmlformats.org/officeDocument/2006/relationships/slide" Target="/ppt/slides/slide6.xml" Id="R87b9a8263d3240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a1e8c1f1e447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aac92580340dd" /><Relationship Type="http://schemas.openxmlformats.org/officeDocument/2006/relationships/theme" Target="/ppt/slideMasters/theme/theme1.xml" Id="Rdaae0a1f8af444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5aac92580340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539bfc49e4b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638703e784e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80140b23947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5c81147964d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3c6641c1c49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f18f42b5d41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686 942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3 065 570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3 136 305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994 906 445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OLMA AS</a:t>
            </a:r>
          </a:p>
        </p:txBody>
      </p:sp>
    </p:spTree>
  </p:cSld>
  <p:clrMapOvr>
    <a:masterClrMapping xmlns:a="http://schemas.openxmlformats.org/drawingml/2006/main"/>
  </p:clrMapOvr>
</p:sld>
</file>