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5921d06ec4f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aa90db7b2b4d2e"/>
  </p:sldMasterIdLst>
  <p:sldIdLst>
    <p:sldId xmlns:r="http://schemas.openxmlformats.org/officeDocument/2006/relationships" id="256" r:id="R4cad97967bb84061"/>
    <p:sldId xmlns:r="http://schemas.openxmlformats.org/officeDocument/2006/relationships" id="257" r:id="R7ac42e59a58a4fee"/>
    <p:sldId xmlns:r="http://schemas.openxmlformats.org/officeDocument/2006/relationships" id="258" r:id="Rc8f9f3f0a1aa438e"/>
    <p:sldId xmlns:r="http://schemas.openxmlformats.org/officeDocument/2006/relationships" id="259" r:id="R4f4d21f604254056"/>
    <p:sldId xmlns:r="http://schemas.openxmlformats.org/officeDocument/2006/relationships" id="260" r:id="R180d36b080c64c7f"/>
    <p:sldId xmlns:r="http://schemas.openxmlformats.org/officeDocument/2006/relationships" id="261" r:id="R2decd87fc2e44f84"/>
    <p:sldId xmlns:r="http://schemas.openxmlformats.org/officeDocument/2006/relationships" id="262" r:id="R3e059d75b396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a90db7b2b4d2e" /><Relationship Type="http://schemas.openxmlformats.org/officeDocument/2006/relationships/slide" Target="/ppt/slides/slide1.xml" Id="R4cad97967bb84061" /><Relationship Type="http://schemas.openxmlformats.org/officeDocument/2006/relationships/slide" Target="/ppt/slides/slide2.xml" Id="R7ac42e59a58a4fee" /><Relationship Type="http://schemas.openxmlformats.org/officeDocument/2006/relationships/slide" Target="/ppt/slides/slide3.xml" Id="Rc8f9f3f0a1aa438e" /><Relationship Type="http://schemas.openxmlformats.org/officeDocument/2006/relationships/slide" Target="/ppt/slides/slide4.xml" Id="R4f4d21f604254056" /><Relationship Type="http://schemas.openxmlformats.org/officeDocument/2006/relationships/slide" Target="/ppt/slides/slide5.xml" Id="R180d36b080c64c7f" /><Relationship Type="http://schemas.openxmlformats.org/officeDocument/2006/relationships/slide" Target="/ppt/slides/slide6.xml" Id="R2decd87fc2e44f84" /><Relationship Type="http://schemas.openxmlformats.org/officeDocument/2006/relationships/slide" Target="/ppt/slides/slide7.xml" Id="R3e059d75b396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e733c2a9e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6abe384f4c8b" /><Relationship Type="http://schemas.openxmlformats.org/officeDocument/2006/relationships/theme" Target="/ppt/slideMasters/theme/theme1.xml" Id="R43f13a207e8b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26abe384f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2f5e3edf49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5450295a1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42d8d750a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bf7a7901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7bf32d083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188afaec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f7529e0c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LISJERABBEN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LISJERABBEN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7 681 881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7 704 253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KVAAL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MARIE KVAAL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KVAAL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HENNINGE SOPHIE KVAAL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Kvaal, Angedalen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6811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72 45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994 900 730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LISJERABBEN AS</a:t>
            </a:r>
          </a:p>
        </p:txBody>
      </p:sp>
    </p:spTree>
  </p:cSld>
  <p:clrMapOvr>
    <a:masterClrMapping xmlns:a="http://schemas.openxmlformats.org/drawingml/2006/main"/>
  </p:clrMapOvr>
</p:sld>
</file>