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233f93141243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42dae8d0c940d7"/>
  </p:sldMasterIdLst>
  <p:sldIdLst>
    <p:sldId xmlns:r="http://schemas.openxmlformats.org/officeDocument/2006/relationships" id="256" r:id="R998eff9c4a6e4814"/>
    <p:sldId xmlns:r="http://schemas.openxmlformats.org/officeDocument/2006/relationships" id="257" r:id="R1a678051fb3246ea"/>
    <p:sldId xmlns:r="http://schemas.openxmlformats.org/officeDocument/2006/relationships" id="258" r:id="R890206ed83d845ba"/>
    <p:sldId xmlns:r="http://schemas.openxmlformats.org/officeDocument/2006/relationships" id="259" r:id="R3c65d9fc4a3547ac"/>
    <p:sldId xmlns:r="http://schemas.openxmlformats.org/officeDocument/2006/relationships" id="260" r:id="R447a488919fc4441"/>
    <p:sldId xmlns:r="http://schemas.openxmlformats.org/officeDocument/2006/relationships" id="261" r:id="R804cc1188d2e4317"/>
    <p:sldId xmlns:r="http://schemas.openxmlformats.org/officeDocument/2006/relationships" id="262" r:id="R0e77963c27cd4a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42dae8d0c940d7" /><Relationship Type="http://schemas.openxmlformats.org/officeDocument/2006/relationships/slide" Target="/ppt/slides/slide1.xml" Id="R998eff9c4a6e4814" /><Relationship Type="http://schemas.openxmlformats.org/officeDocument/2006/relationships/slide" Target="/ppt/slides/slide2.xml" Id="R1a678051fb3246ea" /><Relationship Type="http://schemas.openxmlformats.org/officeDocument/2006/relationships/slide" Target="/ppt/slides/slide3.xml" Id="R890206ed83d845ba" /><Relationship Type="http://schemas.openxmlformats.org/officeDocument/2006/relationships/slide" Target="/ppt/slides/slide4.xml" Id="R3c65d9fc4a3547ac" /><Relationship Type="http://schemas.openxmlformats.org/officeDocument/2006/relationships/slide" Target="/ppt/slides/slide5.xml" Id="R447a488919fc4441" /><Relationship Type="http://schemas.openxmlformats.org/officeDocument/2006/relationships/slide" Target="/ppt/slides/slide6.xml" Id="R804cc1188d2e4317" /><Relationship Type="http://schemas.openxmlformats.org/officeDocument/2006/relationships/slide" Target="/ppt/slides/slide7.xml" Id="R0e77963c27cd4a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64111314bd4b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68e13c36a4bc2" /><Relationship Type="http://schemas.openxmlformats.org/officeDocument/2006/relationships/theme" Target="/ppt/slideMasters/theme/theme1.xml" Id="Rc677ca320c2d4a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568e13c36a4b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08a45178545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06fb531ea46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ca2631ebe41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0ca848765f45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f8c26610dc43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e708d50eb847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af91f15f34bd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CBS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CBS HOLDING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360 362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9 934 947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10 311 707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SIMONS CAMILLA BJERVE  –  99,4 %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BJERVE PETTER  –  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Vassbygdvegen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7512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994 895 869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CBS HOLDING AS</a:t>
            </a:r>
          </a:p>
        </p:txBody>
      </p:sp>
    </p:spTree>
  </p:cSld>
  <p:clrMapOvr>
    <a:masterClrMapping xmlns:a="http://schemas.openxmlformats.org/drawingml/2006/main"/>
  </p:clrMapOvr>
</p:sld>
</file>