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5e59d84343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d9789301346ce"/>
  </p:sldMasterIdLst>
  <p:sldIdLst>
    <p:sldId xmlns:r="http://schemas.openxmlformats.org/officeDocument/2006/relationships" id="256" r:id="Rd331aa04921640b4"/>
    <p:sldId xmlns:r="http://schemas.openxmlformats.org/officeDocument/2006/relationships" id="257" r:id="R025744a25a694dc7"/>
    <p:sldId xmlns:r="http://schemas.openxmlformats.org/officeDocument/2006/relationships" id="258" r:id="R1d11dd8476394408"/>
    <p:sldId xmlns:r="http://schemas.openxmlformats.org/officeDocument/2006/relationships" id="259" r:id="R0efaf921f74d414f"/>
    <p:sldId xmlns:r="http://schemas.openxmlformats.org/officeDocument/2006/relationships" id="260" r:id="R4fc5f80b400647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d9789301346ce" /><Relationship Type="http://schemas.openxmlformats.org/officeDocument/2006/relationships/slide" Target="/ppt/slides/slide1.xml" Id="Rd331aa04921640b4" /><Relationship Type="http://schemas.openxmlformats.org/officeDocument/2006/relationships/slide" Target="/ppt/slides/slide2.xml" Id="R025744a25a694dc7" /><Relationship Type="http://schemas.openxmlformats.org/officeDocument/2006/relationships/slide" Target="/ppt/slides/slide3.xml" Id="R1d11dd8476394408" /><Relationship Type="http://schemas.openxmlformats.org/officeDocument/2006/relationships/slide" Target="/ppt/slides/slide4.xml" Id="R0efaf921f74d414f" /><Relationship Type="http://schemas.openxmlformats.org/officeDocument/2006/relationships/slide" Target="/ppt/slides/slide5.xml" Id="R4fc5f80b400647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6ab2cb6f942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4577e9d7b454d" /><Relationship Type="http://schemas.openxmlformats.org/officeDocument/2006/relationships/theme" Target="/ppt/slideMasters/theme/theme1.xml" Id="R96fd5d6838a346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94577e9d7b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d5de868a34f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c2acb96b14f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4c471f9dc41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b9c74e1694a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6096c260c4e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HUGAAS KALKUN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HUGAAS KALKUN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HUGAAS KALKUN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HUGAAS KALKUN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HUGAAS KALKUN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HUGAAS KALKUN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994 894 064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HUGAAS KALKUN AS</a:t>
            </a:r>
          </a:p>
        </p:txBody>
      </p:sp>
    </p:spTree>
  </p:cSld>
  <p:clrMapOvr>
    <a:masterClrMapping xmlns:a="http://schemas.openxmlformats.org/drawingml/2006/main"/>
  </p:clrMapOvr>
</p:sld>
</file>