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d579321b324b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196154e36e4bab"/>
  </p:sldMasterIdLst>
  <p:sldIdLst>
    <p:sldId xmlns:r="http://schemas.openxmlformats.org/officeDocument/2006/relationships" id="256" r:id="R9c4117bdfbf7488c"/>
    <p:sldId xmlns:r="http://schemas.openxmlformats.org/officeDocument/2006/relationships" id="257" r:id="R881cea05ddf34999"/>
    <p:sldId xmlns:r="http://schemas.openxmlformats.org/officeDocument/2006/relationships" id="258" r:id="R7f5999ec717f49aa"/>
    <p:sldId xmlns:r="http://schemas.openxmlformats.org/officeDocument/2006/relationships" id="259" r:id="R955e890ed1de474b"/>
    <p:sldId xmlns:r="http://schemas.openxmlformats.org/officeDocument/2006/relationships" id="260" r:id="Ref45dce5e7f541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96154e36e4bab" /><Relationship Type="http://schemas.openxmlformats.org/officeDocument/2006/relationships/slide" Target="/ppt/slides/slide1.xml" Id="R9c4117bdfbf7488c" /><Relationship Type="http://schemas.openxmlformats.org/officeDocument/2006/relationships/slide" Target="/ppt/slides/slide2.xml" Id="R881cea05ddf34999" /><Relationship Type="http://schemas.openxmlformats.org/officeDocument/2006/relationships/slide" Target="/ppt/slides/slide3.xml" Id="R7f5999ec717f49aa" /><Relationship Type="http://schemas.openxmlformats.org/officeDocument/2006/relationships/slide" Target="/ppt/slides/slide4.xml" Id="R955e890ed1de474b" /><Relationship Type="http://schemas.openxmlformats.org/officeDocument/2006/relationships/slide" Target="/ppt/slides/slide5.xml" Id="Ref45dce5e7f541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39f5abe6444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c77377c3d4a00" /><Relationship Type="http://schemas.openxmlformats.org/officeDocument/2006/relationships/theme" Target="/ppt/slideMasters/theme/theme1.xml" Id="Rf437f26c73934a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4c77377c3d4a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e2ac6b068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d6d35745541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9aa26e997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48ae0c87c49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73c583dc94f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ARONSEN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ARONSEN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ARONSEN &amp; 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ARONSEN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ARONSEN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ARONSEN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994 889 699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ARONSEN &amp; CO AS</a:t>
            </a:r>
          </a:p>
        </p:txBody>
      </p:sp>
    </p:spTree>
  </p:cSld>
  <p:clrMapOvr>
    <a:masterClrMapping xmlns:a="http://schemas.openxmlformats.org/drawingml/2006/main"/>
  </p:clrMapOvr>
</p:sld>
</file>