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e2109c38ef1471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43a6248e8f14d5b"/>
  </p:sldMasterIdLst>
  <p:sldIdLst>
    <p:sldId xmlns:r="http://schemas.openxmlformats.org/officeDocument/2006/relationships" id="256" r:id="R4fe25921c6104361"/>
    <p:sldId xmlns:r="http://schemas.openxmlformats.org/officeDocument/2006/relationships" id="257" r:id="Rbb4eda4ab9314d72"/>
    <p:sldId xmlns:r="http://schemas.openxmlformats.org/officeDocument/2006/relationships" id="258" r:id="R4054417ba3c24e76"/>
    <p:sldId xmlns:r="http://schemas.openxmlformats.org/officeDocument/2006/relationships" id="259" r:id="R0a4b86b64d0546a8"/>
    <p:sldId xmlns:r="http://schemas.openxmlformats.org/officeDocument/2006/relationships" id="260" r:id="R66c02344aee349e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43a6248e8f14d5b" /><Relationship Type="http://schemas.openxmlformats.org/officeDocument/2006/relationships/slide" Target="/ppt/slides/slide1.xml" Id="R4fe25921c6104361" /><Relationship Type="http://schemas.openxmlformats.org/officeDocument/2006/relationships/slide" Target="/ppt/slides/slide2.xml" Id="Rbb4eda4ab9314d72" /><Relationship Type="http://schemas.openxmlformats.org/officeDocument/2006/relationships/slide" Target="/ppt/slides/slide3.xml" Id="R4054417ba3c24e76" /><Relationship Type="http://schemas.openxmlformats.org/officeDocument/2006/relationships/slide" Target="/ppt/slides/slide4.xml" Id="R0a4b86b64d0546a8" /><Relationship Type="http://schemas.openxmlformats.org/officeDocument/2006/relationships/slide" Target="/ppt/slides/slide5.xml" Id="R66c02344aee349e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fe78ddb5b2c4c1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e694048eec4004" /><Relationship Type="http://schemas.openxmlformats.org/officeDocument/2006/relationships/theme" Target="/ppt/slideMasters/theme/theme1.xml" Id="R6652a601d7284a4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be694048eec400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3b3be98ba849a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3f5d440a4c440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f8a3891869459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90eb0dcb4c42e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6c242dd5a144f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KRÆMER BRYGGE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KRÆMER BRYGGE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KRÆMER BRYGGE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KRÆMER BRYGGE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KRÆMER BRYGGE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KRÆMER BRYGGE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994 889 567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KRÆMER BRYGGE AS</a:t>
            </a:r>
          </a:p>
        </p:txBody>
      </p:sp>
    </p:spTree>
  </p:cSld>
  <p:clrMapOvr>
    <a:masterClrMapping xmlns:a="http://schemas.openxmlformats.org/drawingml/2006/main"/>
  </p:clrMapOvr>
</p:sld>
</file>