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ff38f98c44c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2180842694c9d"/>
  </p:sldMasterIdLst>
  <p:sldIdLst>
    <p:sldId xmlns:r="http://schemas.openxmlformats.org/officeDocument/2006/relationships" id="256" r:id="R1b0a604d55b24142"/>
    <p:sldId xmlns:r="http://schemas.openxmlformats.org/officeDocument/2006/relationships" id="257" r:id="R348978b6fabb4c5d"/>
    <p:sldId xmlns:r="http://schemas.openxmlformats.org/officeDocument/2006/relationships" id="258" r:id="R977c8118f85b44e6"/>
    <p:sldId xmlns:r="http://schemas.openxmlformats.org/officeDocument/2006/relationships" id="259" r:id="R369f87c670f94f02"/>
    <p:sldId xmlns:r="http://schemas.openxmlformats.org/officeDocument/2006/relationships" id="260" r:id="R246381c95dba47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2180842694c9d" /><Relationship Type="http://schemas.openxmlformats.org/officeDocument/2006/relationships/slide" Target="/ppt/slides/slide1.xml" Id="R1b0a604d55b24142" /><Relationship Type="http://schemas.openxmlformats.org/officeDocument/2006/relationships/slide" Target="/ppt/slides/slide2.xml" Id="R348978b6fabb4c5d" /><Relationship Type="http://schemas.openxmlformats.org/officeDocument/2006/relationships/slide" Target="/ppt/slides/slide3.xml" Id="R977c8118f85b44e6" /><Relationship Type="http://schemas.openxmlformats.org/officeDocument/2006/relationships/slide" Target="/ppt/slides/slide4.xml" Id="R369f87c670f94f02" /><Relationship Type="http://schemas.openxmlformats.org/officeDocument/2006/relationships/slide" Target="/ppt/slides/slide5.xml" Id="R246381c95dba47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7b867a6a7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385b83ad047fe" /><Relationship Type="http://schemas.openxmlformats.org/officeDocument/2006/relationships/theme" Target="/ppt/slideMasters/theme/theme1.xml" Id="Rc5947e279f03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c385b83ad0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d993720124d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3731b11e14b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148c0e1e541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f332a61ad47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d73edf460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STAFA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994 887 955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STAFA BYGG AS</a:t>
            </a:r>
          </a:p>
        </p:txBody>
      </p:sp>
    </p:spTree>
  </p:cSld>
  <p:clrMapOvr>
    <a:masterClrMapping xmlns:a="http://schemas.openxmlformats.org/drawingml/2006/main"/>
  </p:clrMapOvr>
</p:sld>
</file>