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73ceaefac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67bad18dd455c"/>
  </p:sldMasterIdLst>
  <p:sldIdLst>
    <p:sldId xmlns:r="http://schemas.openxmlformats.org/officeDocument/2006/relationships" id="256" r:id="R7d17841df6bc4aac"/>
    <p:sldId xmlns:r="http://schemas.openxmlformats.org/officeDocument/2006/relationships" id="257" r:id="R6425b35510564ac8"/>
    <p:sldId xmlns:r="http://schemas.openxmlformats.org/officeDocument/2006/relationships" id="258" r:id="Rf3d2c5315a114ccb"/>
    <p:sldId xmlns:r="http://schemas.openxmlformats.org/officeDocument/2006/relationships" id="259" r:id="Rcce0b35fe9844336"/>
    <p:sldId xmlns:r="http://schemas.openxmlformats.org/officeDocument/2006/relationships" id="260" r:id="R46a85ee0c49049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67bad18dd455c" /><Relationship Type="http://schemas.openxmlformats.org/officeDocument/2006/relationships/slide" Target="/ppt/slides/slide1.xml" Id="R7d17841df6bc4aac" /><Relationship Type="http://schemas.openxmlformats.org/officeDocument/2006/relationships/slide" Target="/ppt/slides/slide2.xml" Id="R6425b35510564ac8" /><Relationship Type="http://schemas.openxmlformats.org/officeDocument/2006/relationships/slide" Target="/ppt/slides/slide3.xml" Id="Rf3d2c5315a114ccb" /><Relationship Type="http://schemas.openxmlformats.org/officeDocument/2006/relationships/slide" Target="/ppt/slides/slide4.xml" Id="Rcce0b35fe9844336" /><Relationship Type="http://schemas.openxmlformats.org/officeDocument/2006/relationships/slide" Target="/ppt/slides/slide5.xml" Id="R46a85ee0c49049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bbd1f563340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3bc588164c72" /><Relationship Type="http://schemas.openxmlformats.org/officeDocument/2006/relationships/theme" Target="/ppt/slideMasters/theme/theme1.xml" Id="R2fe00637d1a5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33bc588164c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fecd8dc05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129e3382d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d498e154744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17a1e6c6d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2fad830064f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AGENDUM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AGENDUM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994 887 769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AGENDUM HOLDING AS</a:t>
            </a:r>
          </a:p>
        </p:txBody>
      </p:sp>
    </p:spTree>
  </p:cSld>
  <p:clrMapOvr>
    <a:masterClrMapping xmlns:a="http://schemas.openxmlformats.org/drawingml/2006/main"/>
  </p:clrMapOvr>
</p:sld>
</file>