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0822f29d784f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27bef69f494407"/>
  </p:sldMasterIdLst>
  <p:sldIdLst>
    <p:sldId xmlns:r="http://schemas.openxmlformats.org/officeDocument/2006/relationships" id="256" r:id="R42852962a35b463a"/>
    <p:sldId xmlns:r="http://schemas.openxmlformats.org/officeDocument/2006/relationships" id="257" r:id="Rc1413307a438477f"/>
    <p:sldId xmlns:r="http://schemas.openxmlformats.org/officeDocument/2006/relationships" id="258" r:id="R8ac49b2e33c84bab"/>
    <p:sldId xmlns:r="http://schemas.openxmlformats.org/officeDocument/2006/relationships" id="259" r:id="Recc6038057a54ec6"/>
    <p:sldId xmlns:r="http://schemas.openxmlformats.org/officeDocument/2006/relationships" id="260" r:id="Rbc402d740d974f30"/>
    <p:sldId xmlns:r="http://schemas.openxmlformats.org/officeDocument/2006/relationships" id="261" r:id="R90255401b4ca4a74"/>
    <p:sldId xmlns:r="http://schemas.openxmlformats.org/officeDocument/2006/relationships" id="262" r:id="R8a4deca827bb47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27bef69f494407" /><Relationship Type="http://schemas.openxmlformats.org/officeDocument/2006/relationships/slide" Target="/ppt/slides/slide1.xml" Id="R42852962a35b463a" /><Relationship Type="http://schemas.openxmlformats.org/officeDocument/2006/relationships/slide" Target="/ppt/slides/slide2.xml" Id="Rc1413307a438477f" /><Relationship Type="http://schemas.openxmlformats.org/officeDocument/2006/relationships/slide" Target="/ppt/slides/slide3.xml" Id="R8ac49b2e33c84bab" /><Relationship Type="http://schemas.openxmlformats.org/officeDocument/2006/relationships/slide" Target="/ppt/slides/slide4.xml" Id="Recc6038057a54ec6" /><Relationship Type="http://schemas.openxmlformats.org/officeDocument/2006/relationships/slide" Target="/ppt/slides/slide5.xml" Id="Rbc402d740d974f30" /><Relationship Type="http://schemas.openxmlformats.org/officeDocument/2006/relationships/slide" Target="/ppt/slides/slide6.xml" Id="R90255401b4ca4a74" /><Relationship Type="http://schemas.openxmlformats.org/officeDocument/2006/relationships/slide" Target="/ppt/slides/slide7.xml" Id="R8a4deca827bb47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9ca01691654b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986c66b104789" /><Relationship Type="http://schemas.openxmlformats.org/officeDocument/2006/relationships/theme" Target="/ppt/slideMasters/theme/theme1.xml" Id="R611194b7b43049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d986c66b1047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b72ede46249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a220d338149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38e8dcbe946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18de23fd148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c46c8141b4e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28fc5747d4f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f2c461d6942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LODE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LODE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LODE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LODE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LODE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LODE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4 755 879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6 354 625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7 124 936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LODE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LODE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LODE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Fosseikeveien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regnskap@alfadekk.no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994 886 967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LODE AS</a:t>
            </a:r>
          </a:p>
        </p:txBody>
      </p:sp>
    </p:spTree>
  </p:cSld>
  <p:clrMapOvr>
    <a:masterClrMapping xmlns:a="http://schemas.openxmlformats.org/drawingml/2006/main"/>
  </p:clrMapOvr>
</p:sld>
</file>