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e1e6b31c7643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8cab2aec52445b"/>
  </p:sldMasterIdLst>
  <p:sldIdLst>
    <p:sldId xmlns:r="http://schemas.openxmlformats.org/officeDocument/2006/relationships" id="256" r:id="Ra47d58225e9546ee"/>
    <p:sldId xmlns:r="http://schemas.openxmlformats.org/officeDocument/2006/relationships" id="257" r:id="R962dffb5b47344bf"/>
    <p:sldId xmlns:r="http://schemas.openxmlformats.org/officeDocument/2006/relationships" id="258" r:id="R4e92d71f11ec490e"/>
    <p:sldId xmlns:r="http://schemas.openxmlformats.org/officeDocument/2006/relationships" id="259" r:id="Rab32ce9f80854ec2"/>
    <p:sldId xmlns:r="http://schemas.openxmlformats.org/officeDocument/2006/relationships" id="260" r:id="R092b7153b9be4fc3"/>
    <p:sldId xmlns:r="http://schemas.openxmlformats.org/officeDocument/2006/relationships" id="261" r:id="R29a3f66b3f3b447e"/>
    <p:sldId xmlns:r="http://schemas.openxmlformats.org/officeDocument/2006/relationships" id="262" r:id="Rd33e1b94f0084a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8cab2aec52445b" /><Relationship Type="http://schemas.openxmlformats.org/officeDocument/2006/relationships/slide" Target="/ppt/slides/slide1.xml" Id="Ra47d58225e9546ee" /><Relationship Type="http://schemas.openxmlformats.org/officeDocument/2006/relationships/slide" Target="/ppt/slides/slide2.xml" Id="R962dffb5b47344bf" /><Relationship Type="http://schemas.openxmlformats.org/officeDocument/2006/relationships/slide" Target="/ppt/slides/slide3.xml" Id="R4e92d71f11ec490e" /><Relationship Type="http://schemas.openxmlformats.org/officeDocument/2006/relationships/slide" Target="/ppt/slides/slide4.xml" Id="Rab32ce9f80854ec2" /><Relationship Type="http://schemas.openxmlformats.org/officeDocument/2006/relationships/slide" Target="/ppt/slides/slide5.xml" Id="R092b7153b9be4fc3" /><Relationship Type="http://schemas.openxmlformats.org/officeDocument/2006/relationships/slide" Target="/ppt/slides/slide6.xml" Id="R29a3f66b3f3b447e" /><Relationship Type="http://schemas.openxmlformats.org/officeDocument/2006/relationships/slide" Target="/ppt/slides/slide7.xml" Id="Rd33e1b94f0084a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df744d15f45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df9e7068c431c" /><Relationship Type="http://schemas.openxmlformats.org/officeDocument/2006/relationships/theme" Target="/ppt/slideMasters/theme/theme1.xml" Id="Rf871cf8568034a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fdf9e7068c43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7b2ca1fac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81b9b952645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56353d1c94a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71ace882246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7226465b0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c2d7a99d842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d0284f48b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BUONO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BUONO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BUONO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BUONO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BUONO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BUONO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372 220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3 170 797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3 842 813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BUONO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TOM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BUONO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Røsslyngveien 60B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994 883 909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BUONO AS</a:t>
            </a:r>
          </a:p>
        </p:txBody>
      </p:sp>
    </p:spTree>
  </p:cSld>
  <p:clrMapOvr>
    <a:masterClrMapping xmlns:a="http://schemas.openxmlformats.org/drawingml/2006/main"/>
  </p:clrMapOvr>
</p:sld>
</file>