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9014c979084e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6dc0a9950b4a53"/>
  </p:sldMasterIdLst>
  <p:sldIdLst>
    <p:sldId xmlns:r="http://schemas.openxmlformats.org/officeDocument/2006/relationships" id="256" r:id="R8cc981db92a741c0"/>
    <p:sldId xmlns:r="http://schemas.openxmlformats.org/officeDocument/2006/relationships" id="257" r:id="R15b5d1264ced4786"/>
    <p:sldId xmlns:r="http://schemas.openxmlformats.org/officeDocument/2006/relationships" id="258" r:id="Ra63b6dd85346479b"/>
    <p:sldId xmlns:r="http://schemas.openxmlformats.org/officeDocument/2006/relationships" id="259" r:id="R184f0ee0204c4178"/>
    <p:sldId xmlns:r="http://schemas.openxmlformats.org/officeDocument/2006/relationships" id="260" r:id="Ra72bd76a08e441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6dc0a9950b4a53" /><Relationship Type="http://schemas.openxmlformats.org/officeDocument/2006/relationships/slide" Target="/ppt/slides/slide1.xml" Id="R8cc981db92a741c0" /><Relationship Type="http://schemas.openxmlformats.org/officeDocument/2006/relationships/slide" Target="/ppt/slides/slide2.xml" Id="R15b5d1264ced4786" /><Relationship Type="http://schemas.openxmlformats.org/officeDocument/2006/relationships/slide" Target="/ppt/slides/slide3.xml" Id="Ra63b6dd85346479b" /><Relationship Type="http://schemas.openxmlformats.org/officeDocument/2006/relationships/slide" Target="/ppt/slides/slide4.xml" Id="R184f0ee0204c4178" /><Relationship Type="http://schemas.openxmlformats.org/officeDocument/2006/relationships/slide" Target="/ppt/slides/slide5.xml" Id="Ra72bd76a08e441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26972569ee45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63eba58fc49eb" /><Relationship Type="http://schemas.openxmlformats.org/officeDocument/2006/relationships/theme" Target="/ppt/slideMasters/theme/theme1.xml" Id="R0d2ee1212fcb43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d63eba58fc49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416b781014b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2c58908134f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d7b17f4a44f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a9ed5eef64e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fcf08ad0e44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VINAUKSJON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VINAUKSJON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VINAUKSJON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VINAUKSJON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VINAUKSJON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VINAUKSJON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994 882 899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VINAUKSJON AS</a:t>
            </a:r>
          </a:p>
        </p:txBody>
      </p:sp>
    </p:spTree>
  </p:cSld>
  <p:clrMapOvr>
    <a:masterClrMapping xmlns:a="http://schemas.openxmlformats.org/drawingml/2006/main"/>
  </p:clrMapOvr>
</p:sld>
</file>