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c2efb666a94c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04e97320304fed"/>
  </p:sldMasterIdLst>
  <p:sldIdLst>
    <p:sldId xmlns:r="http://schemas.openxmlformats.org/officeDocument/2006/relationships" id="256" r:id="Rc9be698860024416"/>
    <p:sldId xmlns:r="http://schemas.openxmlformats.org/officeDocument/2006/relationships" id="257" r:id="R36974d288ef1423c"/>
    <p:sldId xmlns:r="http://schemas.openxmlformats.org/officeDocument/2006/relationships" id="258" r:id="Rca228440a8724c1d"/>
    <p:sldId xmlns:r="http://schemas.openxmlformats.org/officeDocument/2006/relationships" id="259" r:id="R6af1a52e03c14924"/>
    <p:sldId xmlns:r="http://schemas.openxmlformats.org/officeDocument/2006/relationships" id="260" r:id="R7be308ea582f4268"/>
    <p:sldId xmlns:r="http://schemas.openxmlformats.org/officeDocument/2006/relationships" id="261" r:id="Rc074170c0e754a63"/>
    <p:sldId xmlns:r="http://schemas.openxmlformats.org/officeDocument/2006/relationships" id="262" r:id="R4bcca6aaef2b4f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04e97320304fed" /><Relationship Type="http://schemas.openxmlformats.org/officeDocument/2006/relationships/slide" Target="/ppt/slides/slide1.xml" Id="Rc9be698860024416" /><Relationship Type="http://schemas.openxmlformats.org/officeDocument/2006/relationships/slide" Target="/ppt/slides/slide2.xml" Id="R36974d288ef1423c" /><Relationship Type="http://schemas.openxmlformats.org/officeDocument/2006/relationships/slide" Target="/ppt/slides/slide3.xml" Id="Rca228440a8724c1d" /><Relationship Type="http://schemas.openxmlformats.org/officeDocument/2006/relationships/slide" Target="/ppt/slides/slide4.xml" Id="R6af1a52e03c14924" /><Relationship Type="http://schemas.openxmlformats.org/officeDocument/2006/relationships/slide" Target="/ppt/slides/slide5.xml" Id="R7be308ea582f4268" /><Relationship Type="http://schemas.openxmlformats.org/officeDocument/2006/relationships/slide" Target="/ppt/slides/slide6.xml" Id="Rc074170c0e754a63" /><Relationship Type="http://schemas.openxmlformats.org/officeDocument/2006/relationships/slide" Target="/ppt/slides/slide7.xml" Id="R4bcca6aaef2b4f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30dec7861440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c0a61769441c8" /><Relationship Type="http://schemas.openxmlformats.org/officeDocument/2006/relationships/theme" Target="/ppt/slideMasters/theme/theme1.xml" Id="R4007ed2431e64d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cc0a61769441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7125d974e4d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e9fbec5f649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8ee9532914c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b690e945d41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8633645694c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debbf641348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f1a9d935243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K2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K2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23 502 132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−22 040 187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−39 962 057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252 228 442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914 360 977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UB NORDIC PROPERTY FUND (AIF)  –  26,1 %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17,7 %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ACADIA HOLDING AS  –  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LØREN HOLDING AS  –  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STRØMSTANGEN AS  –  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EAE TOAST AS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87 87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994 881 841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EIENDOM AS</a:t>
            </a:r>
          </a:p>
        </p:txBody>
      </p:sp>
    </p:spTree>
  </p:cSld>
  <p:clrMapOvr>
    <a:masterClrMapping xmlns:a="http://schemas.openxmlformats.org/drawingml/2006/main"/>
  </p:clrMapOvr>
</p:sld>
</file>