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99549241e49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7638cf93f54899"/>
  </p:sldMasterIdLst>
  <p:sldIdLst>
    <p:sldId xmlns:r="http://schemas.openxmlformats.org/officeDocument/2006/relationships" id="256" r:id="R4d18d3abad39456b"/>
    <p:sldId xmlns:r="http://schemas.openxmlformats.org/officeDocument/2006/relationships" id="257" r:id="Rd52f1c34f8164d11"/>
    <p:sldId xmlns:r="http://schemas.openxmlformats.org/officeDocument/2006/relationships" id="258" r:id="R5cbb2147e50a450c"/>
    <p:sldId xmlns:r="http://schemas.openxmlformats.org/officeDocument/2006/relationships" id="259" r:id="R5904cd85a5ac4d05"/>
    <p:sldId xmlns:r="http://schemas.openxmlformats.org/officeDocument/2006/relationships" id="260" r:id="Ra792c0dc6c8641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638cf93f54899" /><Relationship Type="http://schemas.openxmlformats.org/officeDocument/2006/relationships/slide" Target="/ppt/slides/slide1.xml" Id="R4d18d3abad39456b" /><Relationship Type="http://schemas.openxmlformats.org/officeDocument/2006/relationships/slide" Target="/ppt/slides/slide2.xml" Id="Rd52f1c34f8164d11" /><Relationship Type="http://schemas.openxmlformats.org/officeDocument/2006/relationships/slide" Target="/ppt/slides/slide3.xml" Id="R5cbb2147e50a450c" /><Relationship Type="http://schemas.openxmlformats.org/officeDocument/2006/relationships/slide" Target="/ppt/slides/slide4.xml" Id="R5904cd85a5ac4d05" /><Relationship Type="http://schemas.openxmlformats.org/officeDocument/2006/relationships/slide" Target="/ppt/slides/slide5.xml" Id="Ra792c0dc6c8641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7afee7e8d41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246b829e94387" /><Relationship Type="http://schemas.openxmlformats.org/officeDocument/2006/relationships/theme" Target="/ppt/slideMasters/theme/theme1.xml" Id="R148a8f5eef184a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2246b829e943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941b1d7054a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b5a6b7f2841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43f90ec9143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3dc76a6084b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e4a2eac3245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SPØAS F4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SPØAS F4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SPØAS F4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SPØAS F4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SPØAS F4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SPØAS F4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994 872 974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SPØAS F4 AS</a:t>
            </a:r>
          </a:p>
        </p:txBody>
      </p:sp>
    </p:spTree>
  </p:cSld>
  <p:clrMapOvr>
    <a:masterClrMapping xmlns:a="http://schemas.openxmlformats.org/drawingml/2006/main"/>
  </p:clrMapOvr>
</p:sld>
</file>