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47d309652249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fe7b676b414801"/>
  </p:sldMasterIdLst>
  <p:sldIdLst>
    <p:sldId xmlns:r="http://schemas.openxmlformats.org/officeDocument/2006/relationships" id="256" r:id="R0c9a600df1854de5"/>
    <p:sldId xmlns:r="http://schemas.openxmlformats.org/officeDocument/2006/relationships" id="257" r:id="Rcaad92799c5941a8"/>
    <p:sldId xmlns:r="http://schemas.openxmlformats.org/officeDocument/2006/relationships" id="258" r:id="R1a41628051f84f66"/>
    <p:sldId xmlns:r="http://schemas.openxmlformats.org/officeDocument/2006/relationships" id="259" r:id="Rc189882f378b4309"/>
    <p:sldId xmlns:r="http://schemas.openxmlformats.org/officeDocument/2006/relationships" id="260" r:id="R9cc2c8d5bf354d15"/>
    <p:sldId xmlns:r="http://schemas.openxmlformats.org/officeDocument/2006/relationships" id="261" r:id="R760c763ea33941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fe7b676b414801" /><Relationship Type="http://schemas.openxmlformats.org/officeDocument/2006/relationships/slide" Target="/ppt/slides/slide1.xml" Id="R0c9a600df1854de5" /><Relationship Type="http://schemas.openxmlformats.org/officeDocument/2006/relationships/slide" Target="/ppt/slides/slide2.xml" Id="Rcaad92799c5941a8" /><Relationship Type="http://schemas.openxmlformats.org/officeDocument/2006/relationships/slide" Target="/ppt/slides/slide3.xml" Id="R1a41628051f84f66" /><Relationship Type="http://schemas.openxmlformats.org/officeDocument/2006/relationships/slide" Target="/ppt/slides/slide4.xml" Id="Rc189882f378b4309" /><Relationship Type="http://schemas.openxmlformats.org/officeDocument/2006/relationships/slide" Target="/ppt/slides/slide5.xml" Id="R9cc2c8d5bf354d15" /><Relationship Type="http://schemas.openxmlformats.org/officeDocument/2006/relationships/slide" Target="/ppt/slides/slide6.xml" Id="R760c763ea33941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0105dabe364d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ffbef0afdc4e6f" /><Relationship Type="http://schemas.openxmlformats.org/officeDocument/2006/relationships/theme" Target="/ppt/slideMasters/theme/theme1.xml" Id="Rd0106349c02045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ffbef0afdc4e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8809efa9894a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ee1e30ba0149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fac8cd757747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441ab1d0dc4d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4fd89014fb49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b3a36b737e4c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FERKINGSTADTUNET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FERKINGSTADTUNET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FERKINGSTADTUNET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FERKINGSTADTUNET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FERKINGSTADTUNET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FERKINGSTADTUNET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533 542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434 539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336 632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1 394 035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1 479 197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FERKINGSTADTUNET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994 872 133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FERKINGSTADTUNET AS</a:t>
            </a:r>
          </a:p>
        </p:txBody>
      </p:sp>
    </p:spTree>
  </p:cSld>
  <p:clrMapOvr>
    <a:masterClrMapping xmlns:a="http://schemas.openxmlformats.org/drawingml/2006/main"/>
  </p:clrMapOvr>
</p:sld>
</file>