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03d222bb604c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a6acedc380437d"/>
  </p:sldMasterIdLst>
  <p:sldIdLst>
    <p:sldId xmlns:r="http://schemas.openxmlformats.org/officeDocument/2006/relationships" id="256" r:id="R87297f512dcd4bd7"/>
    <p:sldId xmlns:r="http://schemas.openxmlformats.org/officeDocument/2006/relationships" id="257" r:id="R0f92531b64ea470a"/>
    <p:sldId xmlns:r="http://schemas.openxmlformats.org/officeDocument/2006/relationships" id="258" r:id="Rb8201a8b9a4143fa"/>
    <p:sldId xmlns:r="http://schemas.openxmlformats.org/officeDocument/2006/relationships" id="259" r:id="R70a54ea97d8c4eb4"/>
    <p:sldId xmlns:r="http://schemas.openxmlformats.org/officeDocument/2006/relationships" id="260" r:id="Rbde18f49ebf34e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a6acedc380437d" /><Relationship Type="http://schemas.openxmlformats.org/officeDocument/2006/relationships/slide" Target="/ppt/slides/slide1.xml" Id="R87297f512dcd4bd7" /><Relationship Type="http://schemas.openxmlformats.org/officeDocument/2006/relationships/slide" Target="/ppt/slides/slide2.xml" Id="R0f92531b64ea470a" /><Relationship Type="http://schemas.openxmlformats.org/officeDocument/2006/relationships/slide" Target="/ppt/slides/slide3.xml" Id="Rb8201a8b9a4143fa" /><Relationship Type="http://schemas.openxmlformats.org/officeDocument/2006/relationships/slide" Target="/ppt/slides/slide4.xml" Id="R70a54ea97d8c4eb4" /><Relationship Type="http://schemas.openxmlformats.org/officeDocument/2006/relationships/slide" Target="/ppt/slides/slide5.xml" Id="Rbde18f49ebf34e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c65752f4149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b68f89a485495e" /><Relationship Type="http://schemas.openxmlformats.org/officeDocument/2006/relationships/theme" Target="/ppt/slideMasters/theme/theme1.xml" Id="R3cfb748ff72d40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b68f89a48549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9dbc294a14f8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dde1c2f4545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2b89bcf8aa4e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eca2fc106547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9037b18744e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DRØBAK SEASIDE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SEASIDE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DRØBAK SEASIDE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SEASIDE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SEASIDE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SEASIDE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994 870 971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DRØBAK SEASIDE EIENDOM AS</a:t>
            </a:r>
          </a:p>
        </p:txBody>
      </p:sp>
    </p:spTree>
  </p:cSld>
  <p:clrMapOvr>
    <a:masterClrMapping xmlns:a="http://schemas.openxmlformats.org/drawingml/2006/main"/>
  </p:clrMapOvr>
</p:sld>
</file>