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eab934c4d24f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a28a3bb6c44ea9"/>
  </p:sldMasterIdLst>
  <p:sldIdLst>
    <p:sldId xmlns:r="http://schemas.openxmlformats.org/officeDocument/2006/relationships" id="256" r:id="Re6731ee6f11b4bf3"/>
    <p:sldId xmlns:r="http://schemas.openxmlformats.org/officeDocument/2006/relationships" id="257" r:id="R9bb5e9164bb844e6"/>
    <p:sldId xmlns:r="http://schemas.openxmlformats.org/officeDocument/2006/relationships" id="258" r:id="R8a343863582c4f4a"/>
    <p:sldId xmlns:r="http://schemas.openxmlformats.org/officeDocument/2006/relationships" id="259" r:id="R8af3a8077fea46de"/>
    <p:sldId xmlns:r="http://schemas.openxmlformats.org/officeDocument/2006/relationships" id="260" r:id="R209cf165648a4d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28a3bb6c44ea9" /><Relationship Type="http://schemas.openxmlformats.org/officeDocument/2006/relationships/slide" Target="/ppt/slides/slide1.xml" Id="Re6731ee6f11b4bf3" /><Relationship Type="http://schemas.openxmlformats.org/officeDocument/2006/relationships/slide" Target="/ppt/slides/slide2.xml" Id="R9bb5e9164bb844e6" /><Relationship Type="http://schemas.openxmlformats.org/officeDocument/2006/relationships/slide" Target="/ppt/slides/slide3.xml" Id="R8a343863582c4f4a" /><Relationship Type="http://schemas.openxmlformats.org/officeDocument/2006/relationships/slide" Target="/ppt/slides/slide4.xml" Id="R8af3a8077fea46de" /><Relationship Type="http://schemas.openxmlformats.org/officeDocument/2006/relationships/slide" Target="/ppt/slides/slide5.xml" Id="R209cf165648a4d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044c2544e746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be5e9461e4976" /><Relationship Type="http://schemas.openxmlformats.org/officeDocument/2006/relationships/theme" Target="/ppt/slideMasters/theme/theme1.xml" Id="R60e91b1ceeda43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bbe5e9461e49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35e49041640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9c37f0c5b40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39a8bb96345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d4ae7a4e641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bd08fbca04f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HARDANGER MUR OG RESTAURERING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MUR OG RESTAURERING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HARDANGER MUR OG RESTAURERING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MUR OG RESTAURERING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MUR OG RESTAURERING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MUR OG RESTAURERING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994 868 136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MUR OG RESTAURERING AS</a:t>
            </a:r>
          </a:p>
        </p:txBody>
      </p:sp>
    </p:spTree>
  </p:cSld>
  <p:clrMapOvr>
    <a:masterClrMapping xmlns:a="http://schemas.openxmlformats.org/drawingml/2006/main"/>
  </p:clrMapOvr>
</p:sld>
</file>